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5" r:id="rId4"/>
    <p:sldId id="277" r:id="rId5"/>
    <p:sldId id="276" r:id="rId6"/>
    <p:sldId id="278" r:id="rId7"/>
    <p:sldId id="279" r:id="rId8"/>
    <p:sldId id="280" r:id="rId9"/>
    <p:sldId id="28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B2F6B-2456-45D6-B342-D01591276147}" type="datetimeFigureOut">
              <a:rPr lang="en-US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4B7EE-F720-4F0A-990C-E44FF2181A9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D25F7-C6C6-4AD8-9371-3CEF5150E87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3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2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93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7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6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53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0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4B7EE-F720-4F0A-990C-E44FF2181A91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3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Honors 9:  Persepolis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 of class: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/>
              <a:t>Work on brainstorming an answer to the prompt.</a:t>
            </a:r>
          </a:p>
          <a:p>
            <a:r>
              <a:rPr lang="en-US" sz="3200"/>
              <a:t>Think of examples you remember most from the story.</a:t>
            </a:r>
          </a:p>
          <a:p>
            <a:r>
              <a:rPr lang="en-US" sz="3200"/>
              <a:t>Create a tentative thesis and write it on your brainstorming sheet.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/>
              <a:t>Character Traits for </a:t>
            </a:r>
            <a:r>
              <a:rPr lang="en-US" sz="2800" b="1" err="1"/>
              <a:t>Marji</a:t>
            </a:r>
            <a:r>
              <a:rPr lang="en-US" sz="2800" b="1"/>
              <a:t>: </a:t>
            </a:r>
            <a:r>
              <a:rPr lang="en-US" sz="2800"/>
              <a:t> </a:t>
            </a:r>
            <a:endParaRPr lang="en-US" sz="280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Curious, naïve, conflicted, blunt, impressionable, scared, truth-seeking, mature, immature, impulsive, intellectual, religious, rebellious,  avant-garde,   What else? </a:t>
            </a:r>
          </a:p>
        </p:txBody>
      </p:sp>
    </p:spTree>
    <p:extLst>
      <p:ext uri="{BB962C8B-B14F-4D97-AF65-F5344CB8AC3E}">
        <p14:creationId xmlns:p14="http://schemas.microsoft.com/office/powerpoint/2010/main" val="129167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52" y="258233"/>
            <a:ext cx="10131425" cy="1456267"/>
          </a:xfrm>
        </p:spPr>
        <p:txBody>
          <a:bodyPr/>
          <a:lstStyle/>
          <a:p>
            <a:r>
              <a:rPr lang="EN-US" dirty="0"/>
              <a:t>Welcome Honors 9!</a:t>
            </a:r>
            <a:endParaRPr lang="EN-US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52" y="1714500"/>
            <a:ext cx="10131425" cy="44999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/>
              <a:t>Do Now:  </a:t>
            </a:r>
          </a:p>
          <a:p>
            <a:r>
              <a:rPr lang="en-US" sz="3600"/>
              <a:t>Get your folder from the student center</a:t>
            </a:r>
            <a:r>
              <a:rPr lang="en-US" sz="3600" b="1"/>
              <a:t> </a:t>
            </a:r>
          </a:p>
          <a:p>
            <a:r>
              <a:rPr lang="en-US" sz="3600"/>
              <a:t>Have a seat. </a:t>
            </a:r>
          </a:p>
          <a:p>
            <a:endParaRPr lang="en-US" sz="3600"/>
          </a:p>
          <a:p>
            <a:pPr marL="0" indent="0">
              <a:buNone/>
            </a:pPr>
            <a:r>
              <a:rPr lang="en-US" sz="2800" b="1"/>
              <a:t>Homework</a:t>
            </a:r>
            <a:r>
              <a:rPr lang="en-US" sz="2800"/>
              <a:t>:  outline due by the end of class on Wednesday, 3/22.</a:t>
            </a:r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 sz="3600"/>
              <a:t>LEQs--  What is a thesis?  How can we craft a literary thesis? How can we create an outline for a literary paper? 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690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Should have evidence of some thought towards answering prompt.</a:t>
            </a:r>
          </a:p>
        </p:txBody>
      </p:sp>
    </p:spTree>
    <p:extLst>
      <p:ext uri="{BB962C8B-B14F-4D97-AF65-F5344CB8AC3E}">
        <p14:creationId xmlns:p14="http://schemas.microsoft.com/office/powerpoint/2010/main" val="203666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642" y="609600"/>
            <a:ext cx="7884892" cy="1658937"/>
          </a:xfrm>
        </p:spPr>
        <p:txBody>
          <a:bodyPr/>
          <a:lstStyle/>
          <a:p>
            <a:r>
              <a:rPr lang="en-US" sz="3200"/>
              <a:t>What can we put in the intro?</a:t>
            </a:r>
            <a:endParaRPr lang="en-US"/>
          </a:p>
          <a:p>
            <a:r>
              <a:rPr lang="en-US" sz="3200"/>
              <a:t>All body paragraphs should relate to what?  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028" y="2562225"/>
            <a:ext cx="4893282" cy="33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9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3" y="-66675"/>
            <a:ext cx="10131425" cy="1456267"/>
          </a:xfrm>
        </p:spPr>
        <p:txBody>
          <a:bodyPr/>
          <a:lstStyle/>
          <a:p>
            <a:r>
              <a:rPr lang="en-US"/>
              <a:t>What is a Thesis for a literary Paper?</a:t>
            </a:r>
          </a:p>
        </p:txBody>
      </p:sp>
      <p:pic>
        <p:nvPicPr>
          <p:cNvPr id="4" name="Content Placeholder 3" descr="Image result for literary thesis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4491" y="1076325"/>
            <a:ext cx="8869363" cy="5602131"/>
          </a:xfrm>
        </p:spPr>
      </p:pic>
    </p:spTree>
    <p:extLst>
      <p:ext uri="{BB962C8B-B14F-4D97-AF65-F5344CB8AC3E}">
        <p14:creationId xmlns:p14="http://schemas.microsoft.com/office/powerpoint/2010/main" val="44035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Think about your Theme essays: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33" y="914400"/>
            <a:ext cx="10131425" cy="3649133"/>
          </a:xfrm>
        </p:spPr>
        <p:txBody>
          <a:bodyPr>
            <a:normAutofit/>
          </a:bodyPr>
          <a:lstStyle/>
          <a:p>
            <a:r>
              <a:rPr lang="en-US" sz="2800"/>
              <a:t>Introduced text, author and argued towards a theme.  All the evidence you provided in the body paragraphs contributed to what you established as the theme.  </a:t>
            </a:r>
            <a:endParaRPr lang="en-US" sz="2800">
              <a:solidFill>
                <a:srgbClr val="FFFFFF"/>
              </a:solidFill>
              <a:latin typeface="Calibri"/>
            </a:endParaRPr>
          </a:p>
          <a:p>
            <a:r>
              <a:rPr lang="en-US" sz="2800">
                <a:solidFill>
                  <a:srgbClr val="FFFFFF"/>
                </a:solidFill>
                <a:latin typeface="Calibri"/>
              </a:rPr>
              <a:t>Other literary thesis examples:   </a:t>
            </a:r>
          </a:p>
        </p:txBody>
      </p:sp>
      <p:pic>
        <p:nvPicPr>
          <p:cNvPr id="4" name="Picture 3" descr="Image result for thesis statements house on mango street exampl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751" y="3295650"/>
            <a:ext cx="4327499" cy="32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7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literary thesis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3972" y="76200"/>
            <a:ext cx="8990145" cy="6735780"/>
          </a:xfrm>
        </p:spPr>
      </p:pic>
    </p:spTree>
    <p:extLst>
      <p:ext uri="{BB962C8B-B14F-4D97-AF65-F5344CB8AC3E}">
        <p14:creationId xmlns:p14="http://schemas.microsoft.com/office/powerpoint/2010/main" val="131379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to Get started: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Satrapi's Persepolis shows how </a:t>
            </a:r>
            <a:r>
              <a:rPr lang="en-US" sz="4000" err="1"/>
              <a:t>Marji's</a:t>
            </a:r>
            <a:r>
              <a:rPr lang="en-US" sz="4000"/>
              <a:t> ever-changing world has an impact on her identity.  </a:t>
            </a:r>
            <a:r>
              <a:rPr lang="en-US" sz="4000" err="1"/>
              <a:t>Marji</a:t>
            </a:r>
            <a:r>
              <a:rPr lang="en-US" sz="4000"/>
              <a:t> is most defined by.........</a:t>
            </a:r>
          </a:p>
          <a:p>
            <a:r>
              <a:rPr lang="en-US" sz="4000"/>
              <a:t>In Persepolis,  Satrapi shows that </a:t>
            </a:r>
            <a:r>
              <a:rPr lang="en-US" sz="4000" err="1"/>
              <a:t>Marji's</a:t>
            </a:r>
            <a:r>
              <a:rPr lang="en-US" sz="4000"/>
              <a:t> self-definition evolves/ changes based on …...</a:t>
            </a:r>
          </a:p>
        </p:txBody>
      </p:sp>
    </p:spTree>
    <p:extLst>
      <p:ext uri="{BB962C8B-B14F-4D97-AF65-F5344CB8AC3E}">
        <p14:creationId xmlns:p14="http://schemas.microsoft.com/office/powerpoint/2010/main" val="415714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During class....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Work on outline due at the end of class on Wed. 2/22. </a:t>
            </a:r>
            <a:endParaRPr lang="en-US"/>
          </a:p>
          <a:p>
            <a:r>
              <a:rPr lang="en-US" sz="2800"/>
              <a:t>Write out (tentative) thesis</a:t>
            </a:r>
          </a:p>
          <a:p>
            <a:r>
              <a:rPr lang="en-US" sz="2800"/>
              <a:t>Show how points in body paragraphs will be supported from the text/ graphics</a:t>
            </a:r>
          </a:p>
          <a:p>
            <a:r>
              <a:rPr lang="en-US" sz="2800"/>
              <a:t>See Class website, Honor 9 for help on thesis statements/ outline.</a:t>
            </a:r>
          </a:p>
        </p:txBody>
      </p:sp>
    </p:spTree>
    <p:extLst>
      <p:ext uri="{BB962C8B-B14F-4D97-AF65-F5344CB8AC3E}">
        <p14:creationId xmlns:p14="http://schemas.microsoft.com/office/powerpoint/2010/main" val="1936367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Widescreen</PresentationFormat>
  <Paragraphs>41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Honors 9:  Persepolis</vt:lpstr>
      <vt:lpstr>Welcome Honors 9!</vt:lpstr>
      <vt:lpstr>Brainstorming</vt:lpstr>
      <vt:lpstr>Outlines</vt:lpstr>
      <vt:lpstr>What is a Thesis for a literary Paper?</vt:lpstr>
      <vt:lpstr>Think about your Theme essays:</vt:lpstr>
      <vt:lpstr>PowerPoint Presentation</vt:lpstr>
      <vt:lpstr>Ways to Get started:  </vt:lpstr>
      <vt:lpstr>During class....</vt:lpstr>
      <vt:lpstr>Rest of class: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 9:  Persepolis</dc:title>
  <dc:creator>Geiger, Natalie</dc:creator>
  <cp:lastModifiedBy>Geiger, Natalie</cp:lastModifiedBy>
  <cp:revision>2</cp:revision>
  <dcterms:modified xsi:type="dcterms:W3CDTF">2017-03-20T18:59:43Z</dcterms:modified>
</cp:coreProperties>
</file>