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5" r:id="rId4"/>
    <p:sldId id="263" r:id="rId5"/>
    <p:sldId id="260" r:id="rId6"/>
    <p:sldId id="266" r:id="rId7"/>
    <p:sldId id="267" r:id="rId8"/>
    <p:sldId id="259" r:id="rId9"/>
    <p:sldId id="268" r:id="rId10"/>
    <p:sldId id="261" r:id="rId11"/>
    <p:sldId id="269" r:id="rId12"/>
    <p:sldId id="264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34C10E-090E-49B7-9242-058D968D2E35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C374EF-98B9-4A21-A790-DAB5F9B02914}">
      <dgm:prSet phldrT="[Text]"/>
      <dgm:spPr/>
      <dgm:t>
        <a:bodyPr/>
        <a:lstStyle/>
        <a:p>
          <a:r>
            <a:rPr lang="en-US"/>
            <a:t>Drop of teen pregnancy rate</a:t>
          </a:r>
        </a:p>
      </dgm:t>
    </dgm:pt>
    <dgm:pt modelId="{B8B0FC93-05A8-4181-93DD-34D61B016694}" type="parTrans" cxnId="{469DFBAA-F1E2-4250-BC3C-BC82BA6D8B10}">
      <dgm:prSet/>
      <dgm:spPr/>
      <dgm:t>
        <a:bodyPr/>
        <a:lstStyle/>
        <a:p>
          <a:endParaRPr lang="en-US"/>
        </a:p>
      </dgm:t>
    </dgm:pt>
    <dgm:pt modelId="{0F6AF448-E634-4384-B094-1064B349EBF1}" type="sibTrans" cxnId="{469DFBAA-F1E2-4250-BC3C-BC82BA6D8B10}">
      <dgm:prSet/>
      <dgm:spPr/>
      <dgm:t>
        <a:bodyPr/>
        <a:lstStyle/>
        <a:p>
          <a:endParaRPr lang="en-US"/>
        </a:p>
      </dgm:t>
    </dgm:pt>
    <dgm:pt modelId="{6E3BFEC4-1743-4099-A460-699873A7F0EF}">
      <dgm:prSet phldrT="[Text]"/>
      <dgm:spPr/>
      <dgm:t>
        <a:bodyPr/>
        <a:lstStyle/>
        <a:p>
          <a:r>
            <a:rPr lang="en-US"/>
            <a:t>Increased Sex Ed</a:t>
          </a:r>
        </a:p>
      </dgm:t>
    </dgm:pt>
    <dgm:pt modelId="{8C1DE6B3-C2DD-44D9-8F3C-BD03555ED988}" type="parTrans" cxnId="{43A50946-CC52-4FCA-A0E7-F6DED1FABF2A}">
      <dgm:prSet/>
      <dgm:spPr/>
      <dgm:t>
        <a:bodyPr/>
        <a:lstStyle/>
        <a:p>
          <a:endParaRPr lang="en-US"/>
        </a:p>
      </dgm:t>
    </dgm:pt>
    <dgm:pt modelId="{7BFACB93-F11D-45C9-992F-BB181F5890AC}" type="sibTrans" cxnId="{43A50946-CC52-4FCA-A0E7-F6DED1FABF2A}">
      <dgm:prSet/>
      <dgm:spPr/>
      <dgm:t>
        <a:bodyPr/>
        <a:lstStyle/>
        <a:p>
          <a:endParaRPr lang="en-US"/>
        </a:p>
      </dgm:t>
    </dgm:pt>
    <dgm:pt modelId="{D516246B-83BE-46E0-A751-1E7F0E8859A7}">
      <dgm:prSet phldrT="[Text]"/>
      <dgm:spPr/>
      <dgm:t>
        <a:bodyPr/>
        <a:lstStyle/>
        <a:p>
          <a:r>
            <a:rPr lang="en-US"/>
            <a:t>Younger age</a:t>
          </a:r>
        </a:p>
      </dgm:t>
    </dgm:pt>
    <dgm:pt modelId="{96D5E9B5-E19D-4803-8920-236AC1873AFE}" type="parTrans" cxnId="{FE15A58E-D82D-4B83-8CE9-0427BEFC90A1}">
      <dgm:prSet/>
      <dgm:spPr/>
      <dgm:t>
        <a:bodyPr/>
        <a:lstStyle/>
        <a:p>
          <a:endParaRPr lang="en-US"/>
        </a:p>
      </dgm:t>
    </dgm:pt>
    <dgm:pt modelId="{94B69E07-38CC-449A-8E63-C63D1C68DBF3}" type="sibTrans" cxnId="{FE15A58E-D82D-4B83-8CE9-0427BEFC90A1}">
      <dgm:prSet/>
      <dgm:spPr/>
      <dgm:t>
        <a:bodyPr/>
        <a:lstStyle/>
        <a:p>
          <a:endParaRPr lang="en-US"/>
        </a:p>
      </dgm:t>
    </dgm:pt>
    <dgm:pt modelId="{53E53D97-654E-456A-8892-23B5C52FE5E5}">
      <dgm:prSet phldrT="[Text]"/>
      <dgm:spPr/>
      <dgm:t>
        <a:bodyPr/>
        <a:lstStyle/>
        <a:p>
          <a:r>
            <a:rPr lang="en-US"/>
            <a:t>Not focus on abstinence only</a:t>
          </a:r>
        </a:p>
      </dgm:t>
    </dgm:pt>
    <dgm:pt modelId="{4531AB98-BA40-4603-8DD1-5260375D67FA}" type="parTrans" cxnId="{6EFD2159-0CD0-4502-97C8-B53447111EA9}">
      <dgm:prSet/>
      <dgm:spPr/>
      <dgm:t>
        <a:bodyPr/>
        <a:lstStyle/>
        <a:p>
          <a:endParaRPr lang="en-US"/>
        </a:p>
      </dgm:t>
    </dgm:pt>
    <dgm:pt modelId="{49682836-A509-4BA4-A82A-B0C8078BD676}" type="sibTrans" cxnId="{6EFD2159-0CD0-4502-97C8-B53447111EA9}">
      <dgm:prSet/>
      <dgm:spPr/>
      <dgm:t>
        <a:bodyPr/>
        <a:lstStyle/>
        <a:p>
          <a:endParaRPr lang="en-US"/>
        </a:p>
      </dgm:t>
    </dgm:pt>
    <dgm:pt modelId="{44E27C45-B2B5-403C-96D2-3190AAE7215C}">
      <dgm:prSet phldrT="[Text]"/>
      <dgm:spPr/>
      <dgm:t>
        <a:bodyPr/>
        <a:lstStyle/>
        <a:p>
          <a:r>
            <a:rPr lang="en-US"/>
            <a:t>Availability of contraception</a:t>
          </a:r>
        </a:p>
      </dgm:t>
    </dgm:pt>
    <dgm:pt modelId="{178EB36C-B394-49B6-95D9-41B1AA49499E}" type="parTrans" cxnId="{69AAA77D-6E7C-4CE1-8B88-60BEE66BBCCB}">
      <dgm:prSet/>
      <dgm:spPr/>
      <dgm:t>
        <a:bodyPr/>
        <a:lstStyle/>
        <a:p>
          <a:endParaRPr lang="en-US"/>
        </a:p>
      </dgm:t>
    </dgm:pt>
    <dgm:pt modelId="{DD6F733B-C687-4784-A63D-BEA3E5E0C0DD}" type="sibTrans" cxnId="{69AAA77D-6E7C-4CE1-8B88-60BEE66BBCCB}">
      <dgm:prSet/>
      <dgm:spPr/>
      <dgm:t>
        <a:bodyPr/>
        <a:lstStyle/>
        <a:p>
          <a:endParaRPr lang="en-US"/>
        </a:p>
      </dgm:t>
    </dgm:pt>
    <dgm:pt modelId="{F89AD3EF-CB52-4FE8-B2E5-3C047BF5C17C}">
      <dgm:prSet phldrT="[Text]"/>
      <dgm:spPr/>
      <dgm:t>
        <a:bodyPr/>
        <a:lstStyle/>
        <a:p>
          <a:r>
            <a:rPr lang="en-US"/>
            <a:t>Birth control</a:t>
          </a:r>
        </a:p>
      </dgm:t>
    </dgm:pt>
    <dgm:pt modelId="{CB13D712-2811-4D34-AE2D-F8250D60E0B6}" type="parTrans" cxnId="{71E5AB0E-3F79-4DB9-ACB1-A995ABE21F70}">
      <dgm:prSet/>
      <dgm:spPr/>
      <dgm:t>
        <a:bodyPr/>
        <a:lstStyle/>
        <a:p>
          <a:endParaRPr lang="en-US"/>
        </a:p>
      </dgm:t>
    </dgm:pt>
    <dgm:pt modelId="{F25B776E-9894-420E-A7D5-27525DFFF637}" type="sibTrans" cxnId="{71E5AB0E-3F79-4DB9-ACB1-A995ABE21F70}">
      <dgm:prSet/>
      <dgm:spPr/>
      <dgm:t>
        <a:bodyPr/>
        <a:lstStyle/>
        <a:p>
          <a:endParaRPr lang="en-US"/>
        </a:p>
      </dgm:t>
    </dgm:pt>
    <dgm:pt modelId="{49A1F0B4-AA68-49E6-B092-3CA29AB15F41}">
      <dgm:prSet/>
      <dgm:spPr/>
      <dgm:t>
        <a:bodyPr/>
        <a:lstStyle/>
        <a:p>
          <a:r>
            <a:rPr lang="en-US"/>
            <a:t>Cultural Forces</a:t>
          </a:r>
        </a:p>
      </dgm:t>
    </dgm:pt>
    <dgm:pt modelId="{3F4A4697-AC5A-4E67-AFEB-742D5F34873A}" type="parTrans" cxnId="{85D6DF95-C304-4E06-95A4-4FD0D2733AD1}">
      <dgm:prSet/>
      <dgm:spPr/>
      <dgm:t>
        <a:bodyPr/>
        <a:lstStyle/>
        <a:p>
          <a:endParaRPr lang="en-US"/>
        </a:p>
      </dgm:t>
    </dgm:pt>
    <dgm:pt modelId="{AAE76B85-7400-47A1-8438-EA43DC0132CB}" type="sibTrans" cxnId="{85D6DF95-C304-4E06-95A4-4FD0D2733AD1}">
      <dgm:prSet/>
      <dgm:spPr/>
      <dgm:t>
        <a:bodyPr/>
        <a:lstStyle/>
        <a:p>
          <a:endParaRPr lang="en-US"/>
        </a:p>
      </dgm:t>
    </dgm:pt>
    <dgm:pt modelId="{47CFA910-653F-4EA7-A35C-7C2958966A4F}">
      <dgm:prSet/>
      <dgm:spPr/>
      <dgm:t>
        <a:bodyPr/>
        <a:lstStyle/>
        <a:p>
          <a:r>
            <a:rPr lang="en-US"/>
            <a:t>Teen Mom</a:t>
          </a:r>
        </a:p>
      </dgm:t>
    </dgm:pt>
    <dgm:pt modelId="{E20F93F7-0C2C-4786-A337-B8C72DABBF02}" type="parTrans" cxnId="{9847C6CA-5CBF-4404-9E9B-96C3950FCECC}">
      <dgm:prSet/>
      <dgm:spPr/>
      <dgm:t>
        <a:bodyPr/>
        <a:lstStyle/>
        <a:p>
          <a:endParaRPr lang="en-US"/>
        </a:p>
      </dgm:t>
    </dgm:pt>
    <dgm:pt modelId="{7088AA8D-E6D7-4045-8E64-44D8407489D4}" type="sibTrans" cxnId="{9847C6CA-5CBF-4404-9E9B-96C3950FCECC}">
      <dgm:prSet/>
      <dgm:spPr/>
      <dgm:t>
        <a:bodyPr/>
        <a:lstStyle/>
        <a:p>
          <a:endParaRPr lang="en-US"/>
        </a:p>
      </dgm:t>
    </dgm:pt>
    <dgm:pt modelId="{00269B78-FFB1-4304-9450-86DDAEB7D5F1}">
      <dgm:prSet/>
      <dgm:spPr/>
      <dgm:t>
        <a:bodyPr/>
        <a:lstStyle/>
        <a:p>
          <a:r>
            <a:rPr lang="en-US"/>
            <a:t>Condoms</a:t>
          </a:r>
        </a:p>
      </dgm:t>
    </dgm:pt>
    <dgm:pt modelId="{2C467E84-9144-4C5F-A3E6-FB55AEF61C05}" type="parTrans" cxnId="{6EBE7401-D54D-4E2D-8C1A-6A0BB0A8B0BE}">
      <dgm:prSet/>
      <dgm:spPr/>
      <dgm:t>
        <a:bodyPr/>
        <a:lstStyle/>
        <a:p>
          <a:endParaRPr lang="en-US"/>
        </a:p>
      </dgm:t>
    </dgm:pt>
    <dgm:pt modelId="{05705E28-B18F-4D31-B6A6-5714D712695E}" type="sibTrans" cxnId="{6EBE7401-D54D-4E2D-8C1A-6A0BB0A8B0BE}">
      <dgm:prSet/>
      <dgm:spPr/>
      <dgm:t>
        <a:bodyPr/>
        <a:lstStyle/>
        <a:p>
          <a:endParaRPr lang="en-US"/>
        </a:p>
      </dgm:t>
    </dgm:pt>
    <dgm:pt modelId="{60B31F93-B57B-4837-B4DC-FCCCE52D93C7}" type="pres">
      <dgm:prSet presAssocID="{E534C10E-090E-49B7-9242-058D968D2E3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5099A62-4648-42D3-80BC-3FF628A42979}" type="pres">
      <dgm:prSet presAssocID="{AEC374EF-98B9-4A21-A790-DAB5F9B02914}" presName="hierRoot1" presStyleCnt="0"/>
      <dgm:spPr/>
    </dgm:pt>
    <dgm:pt modelId="{360CBD88-66A3-4EAF-BFB3-6CDECF51B4B1}" type="pres">
      <dgm:prSet presAssocID="{AEC374EF-98B9-4A21-A790-DAB5F9B02914}" presName="composite" presStyleCnt="0"/>
      <dgm:spPr/>
    </dgm:pt>
    <dgm:pt modelId="{AAA6EEDB-F516-47B7-BE64-AB43737F2A23}" type="pres">
      <dgm:prSet presAssocID="{AEC374EF-98B9-4A21-A790-DAB5F9B02914}" presName="image" presStyleLbl="node0" presStyleIdx="0" presStyleCnt="1"/>
      <dgm:spPr/>
    </dgm:pt>
    <dgm:pt modelId="{7B6DF951-4B6F-42D6-A303-6919456AE17E}" type="pres">
      <dgm:prSet presAssocID="{AEC374EF-98B9-4A21-A790-DAB5F9B02914}" presName="text" presStyleLbl="revTx" presStyleIdx="0" presStyleCnt="9">
        <dgm:presLayoutVars>
          <dgm:chPref val="3"/>
        </dgm:presLayoutVars>
      </dgm:prSet>
      <dgm:spPr/>
    </dgm:pt>
    <dgm:pt modelId="{39D26DD4-D5C9-4CCE-A5F3-891A5132C613}" type="pres">
      <dgm:prSet presAssocID="{AEC374EF-98B9-4A21-A790-DAB5F9B02914}" presName="hierChild2" presStyleCnt="0"/>
      <dgm:spPr/>
    </dgm:pt>
    <dgm:pt modelId="{2AD68B17-2E78-42A6-9FDB-D52FE06DD5D8}" type="pres">
      <dgm:prSet presAssocID="{8C1DE6B3-C2DD-44D9-8F3C-BD03555ED988}" presName="Name10" presStyleLbl="parChTrans1D2" presStyleIdx="0" presStyleCnt="3"/>
      <dgm:spPr/>
    </dgm:pt>
    <dgm:pt modelId="{D3E6386A-7056-4DB8-B4FD-72AC68AD47BF}" type="pres">
      <dgm:prSet presAssocID="{6E3BFEC4-1743-4099-A460-699873A7F0EF}" presName="hierRoot2" presStyleCnt="0"/>
      <dgm:spPr/>
    </dgm:pt>
    <dgm:pt modelId="{18BBCB2E-54D4-4928-A778-AAF00EEF8F35}" type="pres">
      <dgm:prSet presAssocID="{6E3BFEC4-1743-4099-A460-699873A7F0EF}" presName="composite2" presStyleCnt="0"/>
      <dgm:spPr/>
    </dgm:pt>
    <dgm:pt modelId="{62D4D5ED-160F-490B-9C08-937454A58DB5}" type="pres">
      <dgm:prSet presAssocID="{6E3BFEC4-1743-4099-A460-699873A7F0EF}" presName="image2" presStyleLbl="node2" presStyleIdx="0" presStyleCnt="3"/>
      <dgm:spPr/>
    </dgm:pt>
    <dgm:pt modelId="{638B6943-C1B3-474E-BF5D-AFD2ACC4D18B}" type="pres">
      <dgm:prSet presAssocID="{6E3BFEC4-1743-4099-A460-699873A7F0EF}" presName="text2" presStyleLbl="revTx" presStyleIdx="1" presStyleCnt="9">
        <dgm:presLayoutVars>
          <dgm:chPref val="3"/>
        </dgm:presLayoutVars>
      </dgm:prSet>
      <dgm:spPr/>
    </dgm:pt>
    <dgm:pt modelId="{7CDE41B7-89C3-4EBB-9C06-4D2B2E3F2EBD}" type="pres">
      <dgm:prSet presAssocID="{6E3BFEC4-1743-4099-A460-699873A7F0EF}" presName="hierChild3" presStyleCnt="0"/>
      <dgm:spPr/>
    </dgm:pt>
    <dgm:pt modelId="{571BAB2D-8E1C-4E48-9414-BDE23C6E57E4}" type="pres">
      <dgm:prSet presAssocID="{96D5E9B5-E19D-4803-8920-236AC1873AFE}" presName="Name17" presStyleLbl="parChTrans1D3" presStyleIdx="0" presStyleCnt="5"/>
      <dgm:spPr/>
    </dgm:pt>
    <dgm:pt modelId="{DB95529F-36DE-4388-9894-6A59C4E7D29F}" type="pres">
      <dgm:prSet presAssocID="{D516246B-83BE-46E0-A751-1E7F0E8859A7}" presName="hierRoot3" presStyleCnt="0"/>
      <dgm:spPr/>
    </dgm:pt>
    <dgm:pt modelId="{2D2D269D-53D6-4E8B-8B04-F82AB267FB9B}" type="pres">
      <dgm:prSet presAssocID="{D516246B-83BE-46E0-A751-1E7F0E8859A7}" presName="composite3" presStyleCnt="0"/>
      <dgm:spPr/>
    </dgm:pt>
    <dgm:pt modelId="{DBFAA475-E02F-4F74-BB29-FBB2F809C9CF}" type="pres">
      <dgm:prSet presAssocID="{D516246B-83BE-46E0-A751-1E7F0E8859A7}" presName="image3" presStyleLbl="node3" presStyleIdx="0" presStyleCnt="5"/>
      <dgm:spPr/>
    </dgm:pt>
    <dgm:pt modelId="{2E2A6761-367D-49AF-8E53-70AA38461642}" type="pres">
      <dgm:prSet presAssocID="{D516246B-83BE-46E0-A751-1E7F0E8859A7}" presName="text3" presStyleLbl="revTx" presStyleIdx="2" presStyleCnt="9">
        <dgm:presLayoutVars>
          <dgm:chPref val="3"/>
        </dgm:presLayoutVars>
      </dgm:prSet>
      <dgm:spPr/>
    </dgm:pt>
    <dgm:pt modelId="{06DE5F4F-D4C2-4E4D-AD39-725D9D61F137}" type="pres">
      <dgm:prSet presAssocID="{D516246B-83BE-46E0-A751-1E7F0E8859A7}" presName="hierChild4" presStyleCnt="0"/>
      <dgm:spPr/>
    </dgm:pt>
    <dgm:pt modelId="{1D2A5C07-A38C-49C6-8EA3-15D46A94EC0A}" type="pres">
      <dgm:prSet presAssocID="{4531AB98-BA40-4603-8DD1-5260375D67FA}" presName="Name17" presStyleLbl="parChTrans1D3" presStyleIdx="1" presStyleCnt="5"/>
      <dgm:spPr/>
    </dgm:pt>
    <dgm:pt modelId="{2ED038CA-A709-4BC1-A1F3-C0E6176C9C30}" type="pres">
      <dgm:prSet presAssocID="{53E53D97-654E-456A-8892-23B5C52FE5E5}" presName="hierRoot3" presStyleCnt="0"/>
      <dgm:spPr/>
    </dgm:pt>
    <dgm:pt modelId="{56D02451-7369-4A83-A8BB-D3C4824ED5EE}" type="pres">
      <dgm:prSet presAssocID="{53E53D97-654E-456A-8892-23B5C52FE5E5}" presName="composite3" presStyleCnt="0"/>
      <dgm:spPr/>
    </dgm:pt>
    <dgm:pt modelId="{F5FF03F5-8A01-4777-83B1-0860E965190F}" type="pres">
      <dgm:prSet presAssocID="{53E53D97-654E-456A-8892-23B5C52FE5E5}" presName="image3" presStyleLbl="node3" presStyleIdx="1" presStyleCnt="5"/>
      <dgm:spPr/>
    </dgm:pt>
    <dgm:pt modelId="{EFF07699-2CC7-49D7-A999-049DA9C61295}" type="pres">
      <dgm:prSet presAssocID="{53E53D97-654E-456A-8892-23B5C52FE5E5}" presName="text3" presStyleLbl="revTx" presStyleIdx="3" presStyleCnt="9">
        <dgm:presLayoutVars>
          <dgm:chPref val="3"/>
        </dgm:presLayoutVars>
      </dgm:prSet>
      <dgm:spPr/>
    </dgm:pt>
    <dgm:pt modelId="{2482DA36-CCAA-49C4-85EF-834ABBFB383A}" type="pres">
      <dgm:prSet presAssocID="{53E53D97-654E-456A-8892-23B5C52FE5E5}" presName="hierChild4" presStyleCnt="0"/>
      <dgm:spPr/>
    </dgm:pt>
    <dgm:pt modelId="{6F3DD68A-0037-49BA-8623-FDB892CB7056}" type="pres">
      <dgm:prSet presAssocID="{3F4A4697-AC5A-4E67-AFEB-742D5F34873A}" presName="Name10" presStyleLbl="parChTrans1D2" presStyleIdx="1" presStyleCnt="3"/>
      <dgm:spPr/>
    </dgm:pt>
    <dgm:pt modelId="{1C368AAE-BA9E-400F-ABB7-CC75943B0415}" type="pres">
      <dgm:prSet presAssocID="{49A1F0B4-AA68-49E6-B092-3CA29AB15F41}" presName="hierRoot2" presStyleCnt="0"/>
      <dgm:spPr/>
    </dgm:pt>
    <dgm:pt modelId="{29F54829-241D-4D2A-9EEB-E7D8D921AE29}" type="pres">
      <dgm:prSet presAssocID="{49A1F0B4-AA68-49E6-B092-3CA29AB15F41}" presName="composite2" presStyleCnt="0"/>
      <dgm:spPr/>
    </dgm:pt>
    <dgm:pt modelId="{5BF971BD-D8BC-4DB3-8EC4-CC2254D9E4F6}" type="pres">
      <dgm:prSet presAssocID="{49A1F0B4-AA68-49E6-B092-3CA29AB15F41}" presName="image2" presStyleLbl="node2" presStyleIdx="1" presStyleCnt="3"/>
      <dgm:spPr/>
    </dgm:pt>
    <dgm:pt modelId="{1881F476-5DDB-4BB1-81C6-51483F1EC99B}" type="pres">
      <dgm:prSet presAssocID="{49A1F0B4-AA68-49E6-B092-3CA29AB15F41}" presName="text2" presStyleLbl="revTx" presStyleIdx="4" presStyleCnt="9">
        <dgm:presLayoutVars>
          <dgm:chPref val="3"/>
        </dgm:presLayoutVars>
      </dgm:prSet>
      <dgm:spPr/>
    </dgm:pt>
    <dgm:pt modelId="{9423F94E-2F00-4D01-929C-927513603AF6}" type="pres">
      <dgm:prSet presAssocID="{49A1F0B4-AA68-49E6-B092-3CA29AB15F41}" presName="hierChild3" presStyleCnt="0"/>
      <dgm:spPr/>
    </dgm:pt>
    <dgm:pt modelId="{0C2C7C69-630A-4E60-96B5-7FA19C342EC4}" type="pres">
      <dgm:prSet presAssocID="{E20F93F7-0C2C-4786-A337-B8C72DABBF02}" presName="Name17" presStyleLbl="parChTrans1D3" presStyleIdx="2" presStyleCnt="5"/>
      <dgm:spPr/>
    </dgm:pt>
    <dgm:pt modelId="{70554058-CE1B-4FAB-BDED-F4D7499C39B4}" type="pres">
      <dgm:prSet presAssocID="{47CFA910-653F-4EA7-A35C-7C2958966A4F}" presName="hierRoot3" presStyleCnt="0"/>
      <dgm:spPr/>
    </dgm:pt>
    <dgm:pt modelId="{70ADB24A-03F0-4411-B68E-B301BF534DDA}" type="pres">
      <dgm:prSet presAssocID="{47CFA910-653F-4EA7-A35C-7C2958966A4F}" presName="composite3" presStyleCnt="0"/>
      <dgm:spPr/>
    </dgm:pt>
    <dgm:pt modelId="{752A1926-B322-4BEE-B4EC-ED63F1E62449}" type="pres">
      <dgm:prSet presAssocID="{47CFA910-653F-4EA7-A35C-7C2958966A4F}" presName="image3" presStyleLbl="node3" presStyleIdx="2" presStyleCnt="5"/>
      <dgm:spPr/>
    </dgm:pt>
    <dgm:pt modelId="{ABAA4CFA-F63B-4E0C-8540-4D51999093BC}" type="pres">
      <dgm:prSet presAssocID="{47CFA910-653F-4EA7-A35C-7C2958966A4F}" presName="text3" presStyleLbl="revTx" presStyleIdx="5" presStyleCnt="9">
        <dgm:presLayoutVars>
          <dgm:chPref val="3"/>
        </dgm:presLayoutVars>
      </dgm:prSet>
      <dgm:spPr/>
    </dgm:pt>
    <dgm:pt modelId="{DB2BF4E5-D44C-4983-A358-747BF64C42CF}" type="pres">
      <dgm:prSet presAssocID="{47CFA910-653F-4EA7-A35C-7C2958966A4F}" presName="hierChild4" presStyleCnt="0"/>
      <dgm:spPr/>
    </dgm:pt>
    <dgm:pt modelId="{1772EFD6-F466-4113-B7E5-ED1D085E8CE1}" type="pres">
      <dgm:prSet presAssocID="{178EB36C-B394-49B6-95D9-41B1AA49499E}" presName="Name10" presStyleLbl="parChTrans1D2" presStyleIdx="2" presStyleCnt="3"/>
      <dgm:spPr/>
    </dgm:pt>
    <dgm:pt modelId="{2CD67040-8620-4880-9513-31C2E4FD7D7B}" type="pres">
      <dgm:prSet presAssocID="{44E27C45-B2B5-403C-96D2-3190AAE7215C}" presName="hierRoot2" presStyleCnt="0"/>
      <dgm:spPr/>
    </dgm:pt>
    <dgm:pt modelId="{8E223614-DBE2-4A07-B69D-4829961763D7}" type="pres">
      <dgm:prSet presAssocID="{44E27C45-B2B5-403C-96D2-3190AAE7215C}" presName="composite2" presStyleCnt="0"/>
      <dgm:spPr/>
    </dgm:pt>
    <dgm:pt modelId="{EC5E9731-0290-4710-9ED1-242F92A1BD89}" type="pres">
      <dgm:prSet presAssocID="{44E27C45-B2B5-403C-96D2-3190AAE7215C}" presName="image2" presStyleLbl="node2" presStyleIdx="2" presStyleCnt="3"/>
      <dgm:spPr/>
    </dgm:pt>
    <dgm:pt modelId="{9363F250-BCE5-4108-93DF-8DAD3CC6CC24}" type="pres">
      <dgm:prSet presAssocID="{44E27C45-B2B5-403C-96D2-3190AAE7215C}" presName="text2" presStyleLbl="revTx" presStyleIdx="6" presStyleCnt="9">
        <dgm:presLayoutVars>
          <dgm:chPref val="3"/>
        </dgm:presLayoutVars>
      </dgm:prSet>
      <dgm:spPr/>
    </dgm:pt>
    <dgm:pt modelId="{C9C51E95-C57E-434F-B498-CE941E792748}" type="pres">
      <dgm:prSet presAssocID="{44E27C45-B2B5-403C-96D2-3190AAE7215C}" presName="hierChild3" presStyleCnt="0"/>
      <dgm:spPr/>
    </dgm:pt>
    <dgm:pt modelId="{2350245B-ECC1-41C5-BCC3-4FD2E1A801F4}" type="pres">
      <dgm:prSet presAssocID="{CB13D712-2811-4D34-AE2D-F8250D60E0B6}" presName="Name17" presStyleLbl="parChTrans1D3" presStyleIdx="3" presStyleCnt="5"/>
      <dgm:spPr/>
    </dgm:pt>
    <dgm:pt modelId="{4A7E4B29-270E-4222-A5BC-FBE6346A856E}" type="pres">
      <dgm:prSet presAssocID="{F89AD3EF-CB52-4FE8-B2E5-3C047BF5C17C}" presName="hierRoot3" presStyleCnt="0"/>
      <dgm:spPr/>
    </dgm:pt>
    <dgm:pt modelId="{65DFC13A-B223-4F90-9E3B-C82700204229}" type="pres">
      <dgm:prSet presAssocID="{F89AD3EF-CB52-4FE8-B2E5-3C047BF5C17C}" presName="composite3" presStyleCnt="0"/>
      <dgm:spPr/>
    </dgm:pt>
    <dgm:pt modelId="{AFC3DECC-B545-4E00-81E7-D5E9DCD4AF94}" type="pres">
      <dgm:prSet presAssocID="{F89AD3EF-CB52-4FE8-B2E5-3C047BF5C17C}" presName="image3" presStyleLbl="node3" presStyleIdx="3" presStyleCnt="5"/>
      <dgm:spPr/>
    </dgm:pt>
    <dgm:pt modelId="{F6A2B128-6B20-4D53-8DA5-C81F619843C9}" type="pres">
      <dgm:prSet presAssocID="{F89AD3EF-CB52-4FE8-B2E5-3C047BF5C17C}" presName="text3" presStyleLbl="revTx" presStyleIdx="7" presStyleCnt="9">
        <dgm:presLayoutVars>
          <dgm:chPref val="3"/>
        </dgm:presLayoutVars>
      </dgm:prSet>
      <dgm:spPr/>
    </dgm:pt>
    <dgm:pt modelId="{C75D29D5-DB2D-40EB-9A29-C47CB4DE5AE5}" type="pres">
      <dgm:prSet presAssocID="{F89AD3EF-CB52-4FE8-B2E5-3C047BF5C17C}" presName="hierChild4" presStyleCnt="0"/>
      <dgm:spPr/>
    </dgm:pt>
    <dgm:pt modelId="{C15B8CAF-C9E6-4F7B-8988-CAEF760DCE9F}" type="pres">
      <dgm:prSet presAssocID="{2C467E84-9144-4C5F-A3E6-FB55AEF61C05}" presName="Name17" presStyleLbl="parChTrans1D3" presStyleIdx="4" presStyleCnt="5"/>
      <dgm:spPr/>
    </dgm:pt>
    <dgm:pt modelId="{C9A1D20A-C7A8-42E9-8764-CD3AB8C2C3E0}" type="pres">
      <dgm:prSet presAssocID="{00269B78-FFB1-4304-9450-86DDAEB7D5F1}" presName="hierRoot3" presStyleCnt="0"/>
      <dgm:spPr/>
    </dgm:pt>
    <dgm:pt modelId="{27206544-4937-4033-9331-3ED0EC636294}" type="pres">
      <dgm:prSet presAssocID="{00269B78-FFB1-4304-9450-86DDAEB7D5F1}" presName="composite3" presStyleCnt="0"/>
      <dgm:spPr/>
    </dgm:pt>
    <dgm:pt modelId="{29A1B3CE-D46D-4F58-9A4E-0ECA9E3122C6}" type="pres">
      <dgm:prSet presAssocID="{00269B78-FFB1-4304-9450-86DDAEB7D5F1}" presName="image3" presStyleLbl="node3" presStyleIdx="4" presStyleCnt="5"/>
      <dgm:spPr/>
    </dgm:pt>
    <dgm:pt modelId="{6F1F6EA7-BB59-4AB8-A521-D0051E706282}" type="pres">
      <dgm:prSet presAssocID="{00269B78-FFB1-4304-9450-86DDAEB7D5F1}" presName="text3" presStyleLbl="revTx" presStyleIdx="8" presStyleCnt="9">
        <dgm:presLayoutVars>
          <dgm:chPref val="3"/>
        </dgm:presLayoutVars>
      </dgm:prSet>
      <dgm:spPr/>
    </dgm:pt>
    <dgm:pt modelId="{F090C459-8E87-4F0E-8398-7EEEA3079488}" type="pres">
      <dgm:prSet presAssocID="{00269B78-FFB1-4304-9450-86DDAEB7D5F1}" presName="hierChild4" presStyleCnt="0"/>
      <dgm:spPr/>
    </dgm:pt>
  </dgm:ptLst>
  <dgm:cxnLst>
    <dgm:cxn modelId="{71E5AB0E-3F79-4DB9-ACB1-A995ABE21F70}" srcId="{44E27C45-B2B5-403C-96D2-3190AAE7215C}" destId="{F89AD3EF-CB52-4FE8-B2E5-3C047BF5C17C}" srcOrd="0" destOrd="0" parTransId="{CB13D712-2811-4D34-AE2D-F8250D60E0B6}" sibTransId="{F25B776E-9894-420E-A7D5-27525DFFF637}"/>
    <dgm:cxn modelId="{695CEF8F-BD23-443F-A80F-AEEE7A5ECBE4}" type="presOf" srcId="{00269B78-FFB1-4304-9450-86DDAEB7D5F1}" destId="{6F1F6EA7-BB59-4AB8-A521-D0051E706282}" srcOrd="0" destOrd="0" presId="urn:microsoft.com/office/officeart/2009/layout/CirclePictureHierarchy"/>
    <dgm:cxn modelId="{6F05441F-6DE6-49D9-83D1-0DCF81C98313}" type="presOf" srcId="{96D5E9B5-E19D-4803-8920-236AC1873AFE}" destId="{571BAB2D-8E1C-4E48-9414-BDE23C6E57E4}" srcOrd="0" destOrd="0" presId="urn:microsoft.com/office/officeart/2009/layout/CirclePictureHierarchy"/>
    <dgm:cxn modelId="{8DCC61C9-B397-4FC4-8764-FEB929778854}" type="presOf" srcId="{3F4A4697-AC5A-4E67-AFEB-742D5F34873A}" destId="{6F3DD68A-0037-49BA-8623-FDB892CB7056}" srcOrd="0" destOrd="0" presId="urn:microsoft.com/office/officeart/2009/layout/CirclePictureHierarchy"/>
    <dgm:cxn modelId="{9D12CC4A-8266-4D47-8D1F-E9445B24CBE9}" type="presOf" srcId="{AEC374EF-98B9-4A21-A790-DAB5F9B02914}" destId="{7B6DF951-4B6F-42D6-A303-6919456AE17E}" srcOrd="0" destOrd="0" presId="urn:microsoft.com/office/officeart/2009/layout/CirclePictureHierarchy"/>
    <dgm:cxn modelId="{070F3D6A-1F79-423B-9127-B20D08B96A7D}" type="presOf" srcId="{6E3BFEC4-1743-4099-A460-699873A7F0EF}" destId="{638B6943-C1B3-474E-BF5D-AFD2ACC4D18B}" srcOrd="0" destOrd="0" presId="urn:microsoft.com/office/officeart/2009/layout/CirclePictureHierarchy"/>
    <dgm:cxn modelId="{6EBE7401-D54D-4E2D-8C1A-6A0BB0A8B0BE}" srcId="{44E27C45-B2B5-403C-96D2-3190AAE7215C}" destId="{00269B78-FFB1-4304-9450-86DDAEB7D5F1}" srcOrd="1" destOrd="0" parTransId="{2C467E84-9144-4C5F-A3E6-FB55AEF61C05}" sibTransId="{05705E28-B18F-4D31-B6A6-5714D712695E}"/>
    <dgm:cxn modelId="{469DFBAA-F1E2-4250-BC3C-BC82BA6D8B10}" srcId="{E534C10E-090E-49B7-9242-058D968D2E35}" destId="{AEC374EF-98B9-4A21-A790-DAB5F9B02914}" srcOrd="0" destOrd="0" parTransId="{B8B0FC93-05A8-4181-93DD-34D61B016694}" sibTransId="{0F6AF448-E634-4384-B094-1064B349EBF1}"/>
    <dgm:cxn modelId="{244B87D2-5BDC-4E6D-8C75-C5314D089CE1}" type="presOf" srcId="{2C467E84-9144-4C5F-A3E6-FB55AEF61C05}" destId="{C15B8CAF-C9E6-4F7B-8988-CAEF760DCE9F}" srcOrd="0" destOrd="0" presId="urn:microsoft.com/office/officeart/2009/layout/CirclePictureHierarchy"/>
    <dgm:cxn modelId="{04A24B98-DB88-40CC-A546-EBF0E80DD84B}" type="presOf" srcId="{4531AB98-BA40-4603-8DD1-5260375D67FA}" destId="{1D2A5C07-A38C-49C6-8EA3-15D46A94EC0A}" srcOrd="0" destOrd="0" presId="urn:microsoft.com/office/officeart/2009/layout/CirclePictureHierarchy"/>
    <dgm:cxn modelId="{56F60A99-DCCF-4FCD-ABD3-88CC06C1E1E5}" type="presOf" srcId="{49A1F0B4-AA68-49E6-B092-3CA29AB15F41}" destId="{1881F476-5DDB-4BB1-81C6-51483F1EC99B}" srcOrd="0" destOrd="0" presId="urn:microsoft.com/office/officeart/2009/layout/CirclePictureHierarchy"/>
    <dgm:cxn modelId="{7BFAA2B2-613D-4CCB-AF49-C5935D4A4335}" type="presOf" srcId="{8C1DE6B3-C2DD-44D9-8F3C-BD03555ED988}" destId="{2AD68B17-2E78-42A6-9FDB-D52FE06DD5D8}" srcOrd="0" destOrd="0" presId="urn:microsoft.com/office/officeart/2009/layout/CirclePictureHierarchy"/>
    <dgm:cxn modelId="{997A42F2-5825-491F-B321-E0E3B2D39A41}" type="presOf" srcId="{E20F93F7-0C2C-4786-A337-B8C72DABBF02}" destId="{0C2C7C69-630A-4E60-96B5-7FA19C342EC4}" srcOrd="0" destOrd="0" presId="urn:microsoft.com/office/officeart/2009/layout/CirclePictureHierarchy"/>
    <dgm:cxn modelId="{F14D553D-1D30-49D2-AF9C-C09724A15EF9}" type="presOf" srcId="{53E53D97-654E-456A-8892-23B5C52FE5E5}" destId="{EFF07699-2CC7-49D7-A999-049DA9C61295}" srcOrd="0" destOrd="0" presId="urn:microsoft.com/office/officeart/2009/layout/CirclePictureHierarchy"/>
    <dgm:cxn modelId="{69AAA77D-6E7C-4CE1-8B88-60BEE66BBCCB}" srcId="{AEC374EF-98B9-4A21-A790-DAB5F9B02914}" destId="{44E27C45-B2B5-403C-96D2-3190AAE7215C}" srcOrd="2" destOrd="0" parTransId="{178EB36C-B394-49B6-95D9-41B1AA49499E}" sibTransId="{DD6F733B-C687-4784-A63D-BEA3E5E0C0DD}"/>
    <dgm:cxn modelId="{A29FC87D-B6D8-4ED3-BB92-9D181E59E958}" type="presOf" srcId="{D516246B-83BE-46E0-A751-1E7F0E8859A7}" destId="{2E2A6761-367D-49AF-8E53-70AA38461642}" srcOrd="0" destOrd="0" presId="urn:microsoft.com/office/officeart/2009/layout/CirclePictureHierarchy"/>
    <dgm:cxn modelId="{0317E29F-CC0D-4CD0-B7C6-D14F627A05ED}" type="presOf" srcId="{44E27C45-B2B5-403C-96D2-3190AAE7215C}" destId="{9363F250-BCE5-4108-93DF-8DAD3CC6CC24}" srcOrd="0" destOrd="0" presId="urn:microsoft.com/office/officeart/2009/layout/CirclePictureHierarchy"/>
    <dgm:cxn modelId="{391C677A-09C3-43BE-9B64-3D6C54CAFC30}" type="presOf" srcId="{178EB36C-B394-49B6-95D9-41B1AA49499E}" destId="{1772EFD6-F466-4113-B7E5-ED1D085E8CE1}" srcOrd="0" destOrd="0" presId="urn:microsoft.com/office/officeart/2009/layout/CirclePictureHierarchy"/>
    <dgm:cxn modelId="{9847C6CA-5CBF-4404-9E9B-96C3950FCECC}" srcId="{49A1F0B4-AA68-49E6-B092-3CA29AB15F41}" destId="{47CFA910-653F-4EA7-A35C-7C2958966A4F}" srcOrd="0" destOrd="0" parTransId="{E20F93F7-0C2C-4786-A337-B8C72DABBF02}" sibTransId="{7088AA8D-E6D7-4045-8E64-44D8407489D4}"/>
    <dgm:cxn modelId="{85D6DF95-C304-4E06-95A4-4FD0D2733AD1}" srcId="{AEC374EF-98B9-4A21-A790-DAB5F9B02914}" destId="{49A1F0B4-AA68-49E6-B092-3CA29AB15F41}" srcOrd="1" destOrd="0" parTransId="{3F4A4697-AC5A-4E67-AFEB-742D5F34873A}" sibTransId="{AAE76B85-7400-47A1-8438-EA43DC0132CB}"/>
    <dgm:cxn modelId="{F9F7C5CA-4738-4DC5-8099-AC176F2A1A42}" type="presOf" srcId="{E534C10E-090E-49B7-9242-058D968D2E35}" destId="{60B31F93-B57B-4837-B4DC-FCCCE52D93C7}" srcOrd="0" destOrd="0" presId="urn:microsoft.com/office/officeart/2009/layout/CirclePictureHierarchy"/>
    <dgm:cxn modelId="{609E0744-7CA5-4485-B80C-9D7AEA9AD112}" type="presOf" srcId="{47CFA910-653F-4EA7-A35C-7C2958966A4F}" destId="{ABAA4CFA-F63B-4E0C-8540-4D51999093BC}" srcOrd="0" destOrd="0" presId="urn:microsoft.com/office/officeart/2009/layout/CirclePictureHierarchy"/>
    <dgm:cxn modelId="{FE15A58E-D82D-4B83-8CE9-0427BEFC90A1}" srcId="{6E3BFEC4-1743-4099-A460-699873A7F0EF}" destId="{D516246B-83BE-46E0-A751-1E7F0E8859A7}" srcOrd="0" destOrd="0" parTransId="{96D5E9B5-E19D-4803-8920-236AC1873AFE}" sibTransId="{94B69E07-38CC-449A-8E63-C63D1C68DBF3}"/>
    <dgm:cxn modelId="{74521C83-550B-4F94-938C-09A59C5B15A4}" type="presOf" srcId="{F89AD3EF-CB52-4FE8-B2E5-3C047BF5C17C}" destId="{F6A2B128-6B20-4D53-8DA5-C81F619843C9}" srcOrd="0" destOrd="0" presId="urn:microsoft.com/office/officeart/2009/layout/CirclePictureHierarchy"/>
    <dgm:cxn modelId="{11D9BBD0-250B-47D6-AF79-EE477BABB17B}" type="presOf" srcId="{CB13D712-2811-4D34-AE2D-F8250D60E0B6}" destId="{2350245B-ECC1-41C5-BCC3-4FD2E1A801F4}" srcOrd="0" destOrd="0" presId="urn:microsoft.com/office/officeart/2009/layout/CirclePictureHierarchy"/>
    <dgm:cxn modelId="{43A50946-CC52-4FCA-A0E7-F6DED1FABF2A}" srcId="{AEC374EF-98B9-4A21-A790-DAB5F9B02914}" destId="{6E3BFEC4-1743-4099-A460-699873A7F0EF}" srcOrd="0" destOrd="0" parTransId="{8C1DE6B3-C2DD-44D9-8F3C-BD03555ED988}" sibTransId="{7BFACB93-F11D-45C9-992F-BB181F5890AC}"/>
    <dgm:cxn modelId="{6EFD2159-0CD0-4502-97C8-B53447111EA9}" srcId="{6E3BFEC4-1743-4099-A460-699873A7F0EF}" destId="{53E53D97-654E-456A-8892-23B5C52FE5E5}" srcOrd="1" destOrd="0" parTransId="{4531AB98-BA40-4603-8DD1-5260375D67FA}" sibTransId="{49682836-A509-4BA4-A82A-B0C8078BD676}"/>
    <dgm:cxn modelId="{75D4AD51-532F-462A-997D-53F6AE810AF2}" type="presParOf" srcId="{60B31F93-B57B-4837-B4DC-FCCCE52D93C7}" destId="{05099A62-4648-42D3-80BC-3FF628A42979}" srcOrd="0" destOrd="0" presId="urn:microsoft.com/office/officeart/2009/layout/CirclePictureHierarchy"/>
    <dgm:cxn modelId="{C0968B6C-209A-4700-B86D-541B6A6AB7C2}" type="presParOf" srcId="{05099A62-4648-42D3-80BC-3FF628A42979}" destId="{360CBD88-66A3-4EAF-BFB3-6CDECF51B4B1}" srcOrd="0" destOrd="0" presId="urn:microsoft.com/office/officeart/2009/layout/CirclePictureHierarchy"/>
    <dgm:cxn modelId="{8A826C52-7DD8-431F-8150-8E05F6917217}" type="presParOf" srcId="{360CBD88-66A3-4EAF-BFB3-6CDECF51B4B1}" destId="{AAA6EEDB-F516-47B7-BE64-AB43737F2A23}" srcOrd="0" destOrd="0" presId="urn:microsoft.com/office/officeart/2009/layout/CirclePictureHierarchy"/>
    <dgm:cxn modelId="{3407A926-046D-4FE7-A3CB-D4E2408AACA1}" type="presParOf" srcId="{360CBD88-66A3-4EAF-BFB3-6CDECF51B4B1}" destId="{7B6DF951-4B6F-42D6-A303-6919456AE17E}" srcOrd="1" destOrd="0" presId="urn:microsoft.com/office/officeart/2009/layout/CirclePictureHierarchy"/>
    <dgm:cxn modelId="{4ED5FCFD-3E0A-4F24-BA30-E46C309AD212}" type="presParOf" srcId="{05099A62-4648-42D3-80BC-3FF628A42979}" destId="{39D26DD4-D5C9-4CCE-A5F3-891A5132C613}" srcOrd="1" destOrd="0" presId="urn:microsoft.com/office/officeart/2009/layout/CirclePictureHierarchy"/>
    <dgm:cxn modelId="{DE8CBFE8-1B9A-419F-A04B-67171D366D7D}" type="presParOf" srcId="{39D26DD4-D5C9-4CCE-A5F3-891A5132C613}" destId="{2AD68B17-2E78-42A6-9FDB-D52FE06DD5D8}" srcOrd="0" destOrd="0" presId="urn:microsoft.com/office/officeart/2009/layout/CirclePictureHierarchy"/>
    <dgm:cxn modelId="{54AE4788-5347-4486-BB01-196E7DC522EB}" type="presParOf" srcId="{39D26DD4-D5C9-4CCE-A5F3-891A5132C613}" destId="{D3E6386A-7056-4DB8-B4FD-72AC68AD47BF}" srcOrd="1" destOrd="0" presId="urn:microsoft.com/office/officeart/2009/layout/CirclePictureHierarchy"/>
    <dgm:cxn modelId="{9608B4A9-956C-4E2B-9ED0-71525C574D39}" type="presParOf" srcId="{D3E6386A-7056-4DB8-B4FD-72AC68AD47BF}" destId="{18BBCB2E-54D4-4928-A778-AAF00EEF8F35}" srcOrd="0" destOrd="0" presId="urn:microsoft.com/office/officeart/2009/layout/CirclePictureHierarchy"/>
    <dgm:cxn modelId="{581AA019-6C16-4E94-8B75-AE7EF7CCA425}" type="presParOf" srcId="{18BBCB2E-54D4-4928-A778-AAF00EEF8F35}" destId="{62D4D5ED-160F-490B-9C08-937454A58DB5}" srcOrd="0" destOrd="0" presId="urn:microsoft.com/office/officeart/2009/layout/CirclePictureHierarchy"/>
    <dgm:cxn modelId="{D1E38997-C00C-42BB-8F05-6EA6C5ECE2D2}" type="presParOf" srcId="{18BBCB2E-54D4-4928-A778-AAF00EEF8F35}" destId="{638B6943-C1B3-474E-BF5D-AFD2ACC4D18B}" srcOrd="1" destOrd="0" presId="urn:microsoft.com/office/officeart/2009/layout/CirclePictureHierarchy"/>
    <dgm:cxn modelId="{F530D38C-3766-4292-BD88-875153FE5681}" type="presParOf" srcId="{D3E6386A-7056-4DB8-B4FD-72AC68AD47BF}" destId="{7CDE41B7-89C3-4EBB-9C06-4D2B2E3F2EBD}" srcOrd="1" destOrd="0" presId="urn:microsoft.com/office/officeart/2009/layout/CirclePictureHierarchy"/>
    <dgm:cxn modelId="{8D51CBCC-4BF1-4824-9EB3-D14DE8B6EA3F}" type="presParOf" srcId="{7CDE41B7-89C3-4EBB-9C06-4D2B2E3F2EBD}" destId="{571BAB2D-8E1C-4E48-9414-BDE23C6E57E4}" srcOrd="0" destOrd="0" presId="urn:microsoft.com/office/officeart/2009/layout/CirclePictureHierarchy"/>
    <dgm:cxn modelId="{02958BD2-C059-4164-B6CE-94A924C5D590}" type="presParOf" srcId="{7CDE41B7-89C3-4EBB-9C06-4D2B2E3F2EBD}" destId="{DB95529F-36DE-4388-9894-6A59C4E7D29F}" srcOrd="1" destOrd="0" presId="urn:microsoft.com/office/officeart/2009/layout/CirclePictureHierarchy"/>
    <dgm:cxn modelId="{AED187FB-1F44-48BD-8CF9-5C43DD30ACC1}" type="presParOf" srcId="{DB95529F-36DE-4388-9894-6A59C4E7D29F}" destId="{2D2D269D-53D6-4E8B-8B04-F82AB267FB9B}" srcOrd="0" destOrd="0" presId="urn:microsoft.com/office/officeart/2009/layout/CirclePictureHierarchy"/>
    <dgm:cxn modelId="{5E42B89E-F365-47DA-9130-6B7F36E92D4B}" type="presParOf" srcId="{2D2D269D-53D6-4E8B-8B04-F82AB267FB9B}" destId="{DBFAA475-E02F-4F74-BB29-FBB2F809C9CF}" srcOrd="0" destOrd="0" presId="urn:microsoft.com/office/officeart/2009/layout/CirclePictureHierarchy"/>
    <dgm:cxn modelId="{FCE8D3B3-AB95-41C4-8872-3990F38C2EDB}" type="presParOf" srcId="{2D2D269D-53D6-4E8B-8B04-F82AB267FB9B}" destId="{2E2A6761-367D-49AF-8E53-70AA38461642}" srcOrd="1" destOrd="0" presId="urn:microsoft.com/office/officeart/2009/layout/CirclePictureHierarchy"/>
    <dgm:cxn modelId="{82624798-9F35-4DD4-83F0-34C9AC068BC8}" type="presParOf" srcId="{DB95529F-36DE-4388-9894-6A59C4E7D29F}" destId="{06DE5F4F-D4C2-4E4D-AD39-725D9D61F137}" srcOrd="1" destOrd="0" presId="urn:microsoft.com/office/officeart/2009/layout/CirclePictureHierarchy"/>
    <dgm:cxn modelId="{4A98D607-8C2E-48EA-8CD2-8469421AA461}" type="presParOf" srcId="{7CDE41B7-89C3-4EBB-9C06-4D2B2E3F2EBD}" destId="{1D2A5C07-A38C-49C6-8EA3-15D46A94EC0A}" srcOrd="2" destOrd="0" presId="urn:microsoft.com/office/officeart/2009/layout/CirclePictureHierarchy"/>
    <dgm:cxn modelId="{15E370F7-12F4-4707-9445-995DE954E39E}" type="presParOf" srcId="{7CDE41B7-89C3-4EBB-9C06-4D2B2E3F2EBD}" destId="{2ED038CA-A709-4BC1-A1F3-C0E6176C9C30}" srcOrd="3" destOrd="0" presId="urn:microsoft.com/office/officeart/2009/layout/CirclePictureHierarchy"/>
    <dgm:cxn modelId="{9F1A4EC8-B733-4879-A323-5FDDCCEEAD0E}" type="presParOf" srcId="{2ED038CA-A709-4BC1-A1F3-C0E6176C9C30}" destId="{56D02451-7369-4A83-A8BB-D3C4824ED5EE}" srcOrd="0" destOrd="0" presId="urn:microsoft.com/office/officeart/2009/layout/CirclePictureHierarchy"/>
    <dgm:cxn modelId="{BDFB19AF-AF51-49F7-9078-1CC3309C8F53}" type="presParOf" srcId="{56D02451-7369-4A83-A8BB-D3C4824ED5EE}" destId="{F5FF03F5-8A01-4777-83B1-0860E965190F}" srcOrd="0" destOrd="0" presId="urn:microsoft.com/office/officeart/2009/layout/CirclePictureHierarchy"/>
    <dgm:cxn modelId="{2E635637-44BD-47DF-96C2-5DBC3FD23748}" type="presParOf" srcId="{56D02451-7369-4A83-A8BB-D3C4824ED5EE}" destId="{EFF07699-2CC7-49D7-A999-049DA9C61295}" srcOrd="1" destOrd="0" presId="urn:microsoft.com/office/officeart/2009/layout/CirclePictureHierarchy"/>
    <dgm:cxn modelId="{9C093A02-8611-458D-BBB8-EDD7956DD35F}" type="presParOf" srcId="{2ED038CA-A709-4BC1-A1F3-C0E6176C9C30}" destId="{2482DA36-CCAA-49C4-85EF-834ABBFB383A}" srcOrd="1" destOrd="0" presId="urn:microsoft.com/office/officeart/2009/layout/CirclePictureHierarchy"/>
    <dgm:cxn modelId="{9E10EC53-4858-4794-95DE-092F50FB1969}" type="presParOf" srcId="{39D26DD4-D5C9-4CCE-A5F3-891A5132C613}" destId="{6F3DD68A-0037-49BA-8623-FDB892CB7056}" srcOrd="2" destOrd="0" presId="urn:microsoft.com/office/officeart/2009/layout/CirclePictureHierarchy"/>
    <dgm:cxn modelId="{440B2745-5758-4345-A45F-7062B5DE7E43}" type="presParOf" srcId="{39D26DD4-D5C9-4CCE-A5F3-891A5132C613}" destId="{1C368AAE-BA9E-400F-ABB7-CC75943B0415}" srcOrd="3" destOrd="0" presId="urn:microsoft.com/office/officeart/2009/layout/CirclePictureHierarchy"/>
    <dgm:cxn modelId="{BB2F3538-A43C-416B-A45E-FBE444936D46}" type="presParOf" srcId="{1C368AAE-BA9E-400F-ABB7-CC75943B0415}" destId="{29F54829-241D-4D2A-9EEB-E7D8D921AE29}" srcOrd="0" destOrd="0" presId="urn:microsoft.com/office/officeart/2009/layout/CirclePictureHierarchy"/>
    <dgm:cxn modelId="{0F7F6372-5526-473C-9234-53A27A7850C6}" type="presParOf" srcId="{29F54829-241D-4D2A-9EEB-E7D8D921AE29}" destId="{5BF971BD-D8BC-4DB3-8EC4-CC2254D9E4F6}" srcOrd="0" destOrd="0" presId="urn:microsoft.com/office/officeart/2009/layout/CirclePictureHierarchy"/>
    <dgm:cxn modelId="{A908EA9D-BB14-4D21-9F10-C1ED84446AA6}" type="presParOf" srcId="{29F54829-241D-4D2A-9EEB-E7D8D921AE29}" destId="{1881F476-5DDB-4BB1-81C6-51483F1EC99B}" srcOrd="1" destOrd="0" presId="urn:microsoft.com/office/officeart/2009/layout/CirclePictureHierarchy"/>
    <dgm:cxn modelId="{8328CFD1-59A3-49A8-8783-6B06BF3877CF}" type="presParOf" srcId="{1C368AAE-BA9E-400F-ABB7-CC75943B0415}" destId="{9423F94E-2F00-4D01-929C-927513603AF6}" srcOrd="1" destOrd="0" presId="urn:microsoft.com/office/officeart/2009/layout/CirclePictureHierarchy"/>
    <dgm:cxn modelId="{33B9C4AF-E43A-4B5B-973D-3068CC76D91C}" type="presParOf" srcId="{9423F94E-2F00-4D01-929C-927513603AF6}" destId="{0C2C7C69-630A-4E60-96B5-7FA19C342EC4}" srcOrd="0" destOrd="0" presId="urn:microsoft.com/office/officeart/2009/layout/CirclePictureHierarchy"/>
    <dgm:cxn modelId="{8B37DA82-F401-4AAA-B378-0B4D149C1034}" type="presParOf" srcId="{9423F94E-2F00-4D01-929C-927513603AF6}" destId="{70554058-CE1B-4FAB-BDED-F4D7499C39B4}" srcOrd="1" destOrd="0" presId="urn:microsoft.com/office/officeart/2009/layout/CirclePictureHierarchy"/>
    <dgm:cxn modelId="{167AFCB9-4F8A-407E-B38B-A5BE8B17A773}" type="presParOf" srcId="{70554058-CE1B-4FAB-BDED-F4D7499C39B4}" destId="{70ADB24A-03F0-4411-B68E-B301BF534DDA}" srcOrd="0" destOrd="0" presId="urn:microsoft.com/office/officeart/2009/layout/CirclePictureHierarchy"/>
    <dgm:cxn modelId="{37169617-493E-4DDF-A1BA-5F038F082CD2}" type="presParOf" srcId="{70ADB24A-03F0-4411-B68E-B301BF534DDA}" destId="{752A1926-B322-4BEE-B4EC-ED63F1E62449}" srcOrd="0" destOrd="0" presId="urn:microsoft.com/office/officeart/2009/layout/CirclePictureHierarchy"/>
    <dgm:cxn modelId="{CF1DC477-F192-4F82-8E60-363975CBDA25}" type="presParOf" srcId="{70ADB24A-03F0-4411-B68E-B301BF534DDA}" destId="{ABAA4CFA-F63B-4E0C-8540-4D51999093BC}" srcOrd="1" destOrd="0" presId="urn:microsoft.com/office/officeart/2009/layout/CirclePictureHierarchy"/>
    <dgm:cxn modelId="{7C4D2A4F-46FD-455A-A7FD-2F1DA2827863}" type="presParOf" srcId="{70554058-CE1B-4FAB-BDED-F4D7499C39B4}" destId="{DB2BF4E5-D44C-4983-A358-747BF64C42CF}" srcOrd="1" destOrd="0" presId="urn:microsoft.com/office/officeart/2009/layout/CirclePictureHierarchy"/>
    <dgm:cxn modelId="{4A1780AB-9180-4EF7-B694-2CA3EDC3403C}" type="presParOf" srcId="{39D26DD4-D5C9-4CCE-A5F3-891A5132C613}" destId="{1772EFD6-F466-4113-B7E5-ED1D085E8CE1}" srcOrd="4" destOrd="0" presId="urn:microsoft.com/office/officeart/2009/layout/CirclePictureHierarchy"/>
    <dgm:cxn modelId="{8EF3EE1E-4CA9-483A-A155-0E73565A13ED}" type="presParOf" srcId="{39D26DD4-D5C9-4CCE-A5F3-891A5132C613}" destId="{2CD67040-8620-4880-9513-31C2E4FD7D7B}" srcOrd="5" destOrd="0" presId="urn:microsoft.com/office/officeart/2009/layout/CirclePictureHierarchy"/>
    <dgm:cxn modelId="{68351069-398E-4C05-AC69-A353394642C9}" type="presParOf" srcId="{2CD67040-8620-4880-9513-31C2E4FD7D7B}" destId="{8E223614-DBE2-4A07-B69D-4829961763D7}" srcOrd="0" destOrd="0" presId="urn:microsoft.com/office/officeart/2009/layout/CirclePictureHierarchy"/>
    <dgm:cxn modelId="{8D26283C-EAC8-4965-B954-8F89D83A9180}" type="presParOf" srcId="{8E223614-DBE2-4A07-B69D-4829961763D7}" destId="{EC5E9731-0290-4710-9ED1-242F92A1BD89}" srcOrd="0" destOrd="0" presId="urn:microsoft.com/office/officeart/2009/layout/CirclePictureHierarchy"/>
    <dgm:cxn modelId="{6DE151D6-8A09-4098-A6B0-E3D90F0C3B41}" type="presParOf" srcId="{8E223614-DBE2-4A07-B69D-4829961763D7}" destId="{9363F250-BCE5-4108-93DF-8DAD3CC6CC24}" srcOrd="1" destOrd="0" presId="urn:microsoft.com/office/officeart/2009/layout/CirclePictureHierarchy"/>
    <dgm:cxn modelId="{346ECD88-6D7A-4112-9A08-75CB34A6BC3C}" type="presParOf" srcId="{2CD67040-8620-4880-9513-31C2E4FD7D7B}" destId="{C9C51E95-C57E-434F-B498-CE941E792748}" srcOrd="1" destOrd="0" presId="urn:microsoft.com/office/officeart/2009/layout/CirclePictureHierarchy"/>
    <dgm:cxn modelId="{06962BBB-935D-45C3-8A56-EF246F56270A}" type="presParOf" srcId="{C9C51E95-C57E-434F-B498-CE941E792748}" destId="{2350245B-ECC1-41C5-BCC3-4FD2E1A801F4}" srcOrd="0" destOrd="0" presId="urn:microsoft.com/office/officeart/2009/layout/CirclePictureHierarchy"/>
    <dgm:cxn modelId="{D05DF111-6A21-43D7-88F8-CA7DAC741551}" type="presParOf" srcId="{C9C51E95-C57E-434F-B498-CE941E792748}" destId="{4A7E4B29-270E-4222-A5BC-FBE6346A856E}" srcOrd="1" destOrd="0" presId="urn:microsoft.com/office/officeart/2009/layout/CirclePictureHierarchy"/>
    <dgm:cxn modelId="{CA9883BD-6F77-49EB-9052-96E9FE6BAC13}" type="presParOf" srcId="{4A7E4B29-270E-4222-A5BC-FBE6346A856E}" destId="{65DFC13A-B223-4F90-9E3B-C82700204229}" srcOrd="0" destOrd="0" presId="urn:microsoft.com/office/officeart/2009/layout/CirclePictureHierarchy"/>
    <dgm:cxn modelId="{DD640701-C5E0-4F74-BF05-4471F08BB411}" type="presParOf" srcId="{65DFC13A-B223-4F90-9E3B-C82700204229}" destId="{AFC3DECC-B545-4E00-81E7-D5E9DCD4AF94}" srcOrd="0" destOrd="0" presId="urn:microsoft.com/office/officeart/2009/layout/CirclePictureHierarchy"/>
    <dgm:cxn modelId="{BBACC28C-87C2-43AF-9E6F-6F0C3D1044DA}" type="presParOf" srcId="{65DFC13A-B223-4F90-9E3B-C82700204229}" destId="{F6A2B128-6B20-4D53-8DA5-C81F619843C9}" srcOrd="1" destOrd="0" presId="urn:microsoft.com/office/officeart/2009/layout/CirclePictureHierarchy"/>
    <dgm:cxn modelId="{57BF6EB5-BA9A-4D33-BB8B-146EFEFF2538}" type="presParOf" srcId="{4A7E4B29-270E-4222-A5BC-FBE6346A856E}" destId="{C75D29D5-DB2D-40EB-9A29-C47CB4DE5AE5}" srcOrd="1" destOrd="0" presId="urn:microsoft.com/office/officeart/2009/layout/CirclePictureHierarchy"/>
    <dgm:cxn modelId="{2B529EED-EC65-45EE-8ED8-F94E054A6ECC}" type="presParOf" srcId="{C9C51E95-C57E-434F-B498-CE941E792748}" destId="{C15B8CAF-C9E6-4F7B-8988-CAEF760DCE9F}" srcOrd="2" destOrd="0" presId="urn:microsoft.com/office/officeart/2009/layout/CirclePictureHierarchy"/>
    <dgm:cxn modelId="{F855312C-1030-47E9-A374-964637C48B14}" type="presParOf" srcId="{C9C51E95-C57E-434F-B498-CE941E792748}" destId="{C9A1D20A-C7A8-42E9-8764-CD3AB8C2C3E0}" srcOrd="3" destOrd="0" presId="urn:microsoft.com/office/officeart/2009/layout/CirclePictureHierarchy"/>
    <dgm:cxn modelId="{844C676C-38C8-4216-BFD3-C7927187D854}" type="presParOf" srcId="{C9A1D20A-C7A8-42E9-8764-CD3AB8C2C3E0}" destId="{27206544-4937-4033-9331-3ED0EC636294}" srcOrd="0" destOrd="0" presId="urn:microsoft.com/office/officeart/2009/layout/CirclePictureHierarchy"/>
    <dgm:cxn modelId="{208DE0FE-7250-49AD-8730-8C1A9DEF6AF0}" type="presParOf" srcId="{27206544-4937-4033-9331-3ED0EC636294}" destId="{29A1B3CE-D46D-4F58-9A4E-0ECA9E3122C6}" srcOrd="0" destOrd="0" presId="urn:microsoft.com/office/officeart/2009/layout/CirclePictureHierarchy"/>
    <dgm:cxn modelId="{22AA3044-4818-4474-B852-D75F55C6CB01}" type="presParOf" srcId="{27206544-4937-4033-9331-3ED0EC636294}" destId="{6F1F6EA7-BB59-4AB8-A521-D0051E706282}" srcOrd="1" destOrd="0" presId="urn:microsoft.com/office/officeart/2009/layout/CirclePictureHierarchy"/>
    <dgm:cxn modelId="{DE825EA2-45EC-4559-A7F2-BE1E99914450}" type="presParOf" srcId="{C9A1D20A-C7A8-42E9-8764-CD3AB8C2C3E0}" destId="{F090C459-8E87-4F0E-8398-7EEEA3079488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B8CAF-C9E6-4F7B-8988-CAEF760DCE9F}">
      <dsp:nvSpPr>
        <dsp:cNvPr id="0" name=""/>
        <dsp:cNvSpPr/>
      </dsp:nvSpPr>
      <dsp:spPr>
        <a:xfrm>
          <a:off x="6456478" y="1953307"/>
          <a:ext cx="876406" cy="200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85"/>
              </a:lnTo>
              <a:lnTo>
                <a:pt x="876406" y="101185"/>
              </a:lnTo>
              <a:lnTo>
                <a:pt x="876406" y="20077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50245B-ECC1-41C5-BCC3-4FD2E1A801F4}">
      <dsp:nvSpPr>
        <dsp:cNvPr id="0" name=""/>
        <dsp:cNvSpPr/>
      </dsp:nvSpPr>
      <dsp:spPr>
        <a:xfrm>
          <a:off x="5580072" y="1953307"/>
          <a:ext cx="876406" cy="200776"/>
        </a:xfrm>
        <a:custGeom>
          <a:avLst/>
          <a:gdLst/>
          <a:ahLst/>
          <a:cxnLst/>
          <a:rect l="0" t="0" r="0" b="0"/>
          <a:pathLst>
            <a:path>
              <a:moveTo>
                <a:pt x="876406" y="0"/>
              </a:moveTo>
              <a:lnTo>
                <a:pt x="876406" y="101185"/>
              </a:lnTo>
              <a:lnTo>
                <a:pt x="0" y="101185"/>
              </a:lnTo>
              <a:lnTo>
                <a:pt x="0" y="20077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2EFD6-F466-4113-B7E5-ED1D085E8CE1}">
      <dsp:nvSpPr>
        <dsp:cNvPr id="0" name=""/>
        <dsp:cNvSpPr/>
      </dsp:nvSpPr>
      <dsp:spPr>
        <a:xfrm>
          <a:off x="3827260" y="1115144"/>
          <a:ext cx="2629218" cy="200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85"/>
              </a:lnTo>
              <a:lnTo>
                <a:pt x="2629218" y="101185"/>
              </a:lnTo>
              <a:lnTo>
                <a:pt x="2629218" y="20077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2C7C69-630A-4E60-96B5-7FA19C342EC4}">
      <dsp:nvSpPr>
        <dsp:cNvPr id="0" name=""/>
        <dsp:cNvSpPr/>
      </dsp:nvSpPr>
      <dsp:spPr>
        <a:xfrm>
          <a:off x="3781540" y="1953307"/>
          <a:ext cx="91440" cy="2007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77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3DD68A-0037-49BA-8623-FDB892CB7056}">
      <dsp:nvSpPr>
        <dsp:cNvPr id="0" name=""/>
        <dsp:cNvSpPr/>
      </dsp:nvSpPr>
      <dsp:spPr>
        <a:xfrm>
          <a:off x="3781540" y="1115144"/>
          <a:ext cx="91440" cy="2007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77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A5C07-A38C-49C6-8EA3-15D46A94EC0A}">
      <dsp:nvSpPr>
        <dsp:cNvPr id="0" name=""/>
        <dsp:cNvSpPr/>
      </dsp:nvSpPr>
      <dsp:spPr>
        <a:xfrm>
          <a:off x="1198042" y="1953307"/>
          <a:ext cx="876406" cy="200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85"/>
              </a:lnTo>
              <a:lnTo>
                <a:pt x="876406" y="101185"/>
              </a:lnTo>
              <a:lnTo>
                <a:pt x="876406" y="20077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BAB2D-8E1C-4E48-9414-BDE23C6E57E4}">
      <dsp:nvSpPr>
        <dsp:cNvPr id="0" name=""/>
        <dsp:cNvSpPr/>
      </dsp:nvSpPr>
      <dsp:spPr>
        <a:xfrm>
          <a:off x="321636" y="1953307"/>
          <a:ext cx="876406" cy="200776"/>
        </a:xfrm>
        <a:custGeom>
          <a:avLst/>
          <a:gdLst/>
          <a:ahLst/>
          <a:cxnLst/>
          <a:rect l="0" t="0" r="0" b="0"/>
          <a:pathLst>
            <a:path>
              <a:moveTo>
                <a:pt x="876406" y="0"/>
              </a:moveTo>
              <a:lnTo>
                <a:pt x="876406" y="101185"/>
              </a:lnTo>
              <a:lnTo>
                <a:pt x="0" y="101185"/>
              </a:lnTo>
              <a:lnTo>
                <a:pt x="0" y="20077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D68B17-2E78-42A6-9FDB-D52FE06DD5D8}">
      <dsp:nvSpPr>
        <dsp:cNvPr id="0" name=""/>
        <dsp:cNvSpPr/>
      </dsp:nvSpPr>
      <dsp:spPr>
        <a:xfrm>
          <a:off x="1198042" y="1115144"/>
          <a:ext cx="2629218" cy="200776"/>
        </a:xfrm>
        <a:custGeom>
          <a:avLst/>
          <a:gdLst/>
          <a:ahLst/>
          <a:cxnLst/>
          <a:rect l="0" t="0" r="0" b="0"/>
          <a:pathLst>
            <a:path>
              <a:moveTo>
                <a:pt x="2629218" y="0"/>
              </a:moveTo>
              <a:lnTo>
                <a:pt x="2629218" y="101185"/>
              </a:lnTo>
              <a:lnTo>
                <a:pt x="0" y="101185"/>
              </a:lnTo>
              <a:lnTo>
                <a:pt x="0" y="20077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A6EEDB-F516-47B7-BE64-AB43737F2A23}">
      <dsp:nvSpPr>
        <dsp:cNvPr id="0" name=""/>
        <dsp:cNvSpPr/>
      </dsp:nvSpPr>
      <dsp:spPr>
        <a:xfrm>
          <a:off x="3508567" y="477758"/>
          <a:ext cx="637386" cy="6373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6DF951-4B6F-42D6-A303-6919456AE17E}">
      <dsp:nvSpPr>
        <dsp:cNvPr id="0" name=""/>
        <dsp:cNvSpPr/>
      </dsp:nvSpPr>
      <dsp:spPr>
        <a:xfrm>
          <a:off x="4145953" y="476164"/>
          <a:ext cx="956079" cy="637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Drop of teen pregnancy rate</a:t>
          </a:r>
        </a:p>
      </dsp:txBody>
      <dsp:txXfrm>
        <a:off x="4145953" y="476164"/>
        <a:ext cx="956079" cy="637386"/>
      </dsp:txXfrm>
    </dsp:sp>
    <dsp:sp modelId="{62D4D5ED-160F-490B-9C08-937454A58DB5}">
      <dsp:nvSpPr>
        <dsp:cNvPr id="0" name=""/>
        <dsp:cNvSpPr/>
      </dsp:nvSpPr>
      <dsp:spPr>
        <a:xfrm>
          <a:off x="879349" y="1315921"/>
          <a:ext cx="637386" cy="6373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B6943-C1B3-474E-BF5D-AFD2ACC4D18B}">
      <dsp:nvSpPr>
        <dsp:cNvPr id="0" name=""/>
        <dsp:cNvSpPr/>
      </dsp:nvSpPr>
      <dsp:spPr>
        <a:xfrm>
          <a:off x="1516735" y="1314327"/>
          <a:ext cx="956079" cy="637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Increased Sex Ed</a:t>
          </a:r>
        </a:p>
      </dsp:txBody>
      <dsp:txXfrm>
        <a:off x="1516735" y="1314327"/>
        <a:ext cx="956079" cy="637386"/>
      </dsp:txXfrm>
    </dsp:sp>
    <dsp:sp modelId="{DBFAA475-E02F-4F74-BB29-FBB2F809C9CF}">
      <dsp:nvSpPr>
        <dsp:cNvPr id="0" name=""/>
        <dsp:cNvSpPr/>
      </dsp:nvSpPr>
      <dsp:spPr>
        <a:xfrm>
          <a:off x="2943" y="2154083"/>
          <a:ext cx="637386" cy="6373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2A6761-367D-49AF-8E53-70AA38461642}">
      <dsp:nvSpPr>
        <dsp:cNvPr id="0" name=""/>
        <dsp:cNvSpPr/>
      </dsp:nvSpPr>
      <dsp:spPr>
        <a:xfrm>
          <a:off x="640329" y="2152490"/>
          <a:ext cx="956079" cy="637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Younger age</a:t>
          </a:r>
        </a:p>
      </dsp:txBody>
      <dsp:txXfrm>
        <a:off x="640329" y="2152490"/>
        <a:ext cx="956079" cy="637386"/>
      </dsp:txXfrm>
    </dsp:sp>
    <dsp:sp modelId="{F5FF03F5-8A01-4777-83B1-0860E965190F}">
      <dsp:nvSpPr>
        <dsp:cNvPr id="0" name=""/>
        <dsp:cNvSpPr/>
      </dsp:nvSpPr>
      <dsp:spPr>
        <a:xfrm>
          <a:off x="1755755" y="2154083"/>
          <a:ext cx="637386" cy="6373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F07699-2CC7-49D7-A999-049DA9C61295}">
      <dsp:nvSpPr>
        <dsp:cNvPr id="0" name=""/>
        <dsp:cNvSpPr/>
      </dsp:nvSpPr>
      <dsp:spPr>
        <a:xfrm>
          <a:off x="2393141" y="2152490"/>
          <a:ext cx="956079" cy="637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Not focus on abstinence only</a:t>
          </a:r>
        </a:p>
      </dsp:txBody>
      <dsp:txXfrm>
        <a:off x="2393141" y="2152490"/>
        <a:ext cx="956079" cy="637386"/>
      </dsp:txXfrm>
    </dsp:sp>
    <dsp:sp modelId="{5BF971BD-D8BC-4DB3-8EC4-CC2254D9E4F6}">
      <dsp:nvSpPr>
        <dsp:cNvPr id="0" name=""/>
        <dsp:cNvSpPr/>
      </dsp:nvSpPr>
      <dsp:spPr>
        <a:xfrm>
          <a:off x="3508567" y="1315921"/>
          <a:ext cx="637386" cy="6373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1F476-5DDB-4BB1-81C6-51483F1EC99B}">
      <dsp:nvSpPr>
        <dsp:cNvPr id="0" name=""/>
        <dsp:cNvSpPr/>
      </dsp:nvSpPr>
      <dsp:spPr>
        <a:xfrm>
          <a:off x="4145953" y="1314327"/>
          <a:ext cx="956079" cy="637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Cultural Forces</a:t>
          </a:r>
        </a:p>
      </dsp:txBody>
      <dsp:txXfrm>
        <a:off x="4145953" y="1314327"/>
        <a:ext cx="956079" cy="637386"/>
      </dsp:txXfrm>
    </dsp:sp>
    <dsp:sp modelId="{752A1926-B322-4BEE-B4EC-ED63F1E62449}">
      <dsp:nvSpPr>
        <dsp:cNvPr id="0" name=""/>
        <dsp:cNvSpPr/>
      </dsp:nvSpPr>
      <dsp:spPr>
        <a:xfrm>
          <a:off x="3508567" y="2154083"/>
          <a:ext cx="637386" cy="6373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AA4CFA-F63B-4E0C-8540-4D51999093BC}">
      <dsp:nvSpPr>
        <dsp:cNvPr id="0" name=""/>
        <dsp:cNvSpPr/>
      </dsp:nvSpPr>
      <dsp:spPr>
        <a:xfrm>
          <a:off x="4145953" y="2152490"/>
          <a:ext cx="956079" cy="637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Teen Mom</a:t>
          </a:r>
        </a:p>
      </dsp:txBody>
      <dsp:txXfrm>
        <a:off x="4145953" y="2152490"/>
        <a:ext cx="956079" cy="637386"/>
      </dsp:txXfrm>
    </dsp:sp>
    <dsp:sp modelId="{EC5E9731-0290-4710-9ED1-242F92A1BD89}">
      <dsp:nvSpPr>
        <dsp:cNvPr id="0" name=""/>
        <dsp:cNvSpPr/>
      </dsp:nvSpPr>
      <dsp:spPr>
        <a:xfrm>
          <a:off x="6137785" y="1315921"/>
          <a:ext cx="637386" cy="6373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3F250-BCE5-4108-93DF-8DAD3CC6CC24}">
      <dsp:nvSpPr>
        <dsp:cNvPr id="0" name=""/>
        <dsp:cNvSpPr/>
      </dsp:nvSpPr>
      <dsp:spPr>
        <a:xfrm>
          <a:off x="6775171" y="1314327"/>
          <a:ext cx="956079" cy="637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Availability of contraception</a:t>
          </a:r>
        </a:p>
      </dsp:txBody>
      <dsp:txXfrm>
        <a:off x="6775171" y="1314327"/>
        <a:ext cx="956079" cy="637386"/>
      </dsp:txXfrm>
    </dsp:sp>
    <dsp:sp modelId="{AFC3DECC-B545-4E00-81E7-D5E9DCD4AF94}">
      <dsp:nvSpPr>
        <dsp:cNvPr id="0" name=""/>
        <dsp:cNvSpPr/>
      </dsp:nvSpPr>
      <dsp:spPr>
        <a:xfrm>
          <a:off x="5261379" y="2154083"/>
          <a:ext cx="637386" cy="6373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A2B128-6B20-4D53-8DA5-C81F619843C9}">
      <dsp:nvSpPr>
        <dsp:cNvPr id="0" name=""/>
        <dsp:cNvSpPr/>
      </dsp:nvSpPr>
      <dsp:spPr>
        <a:xfrm>
          <a:off x="5898765" y="2152490"/>
          <a:ext cx="956079" cy="637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Birth control</a:t>
          </a:r>
        </a:p>
      </dsp:txBody>
      <dsp:txXfrm>
        <a:off x="5898765" y="2152490"/>
        <a:ext cx="956079" cy="637386"/>
      </dsp:txXfrm>
    </dsp:sp>
    <dsp:sp modelId="{29A1B3CE-D46D-4F58-9A4E-0ECA9E3122C6}">
      <dsp:nvSpPr>
        <dsp:cNvPr id="0" name=""/>
        <dsp:cNvSpPr/>
      </dsp:nvSpPr>
      <dsp:spPr>
        <a:xfrm>
          <a:off x="7014191" y="2154083"/>
          <a:ext cx="637386" cy="6373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F6EA7-BB59-4AB8-A521-D0051E706282}">
      <dsp:nvSpPr>
        <dsp:cNvPr id="0" name=""/>
        <dsp:cNvSpPr/>
      </dsp:nvSpPr>
      <dsp:spPr>
        <a:xfrm>
          <a:off x="7651577" y="2152490"/>
          <a:ext cx="956079" cy="637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Condoms</a:t>
          </a:r>
        </a:p>
      </dsp:txBody>
      <dsp:txXfrm>
        <a:off x="7651577" y="2152490"/>
        <a:ext cx="956079" cy="637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BEE8F-55E8-4B42-95C5-26BD694BE066}" type="datetimeFigureOut">
              <a:rPr lang="en-US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D8EFE-676F-48C7-A193-0EB2B521AF9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B94117D-C290-40D6-BB59-B2D245310C8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E4E1EA9-FD78-4B52-818A-C166DC8C3B18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570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117D-C290-40D6-BB59-B2D245310C8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1EA9-FD78-4B52-818A-C166DC8C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8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117D-C290-40D6-BB59-B2D245310C8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1EA9-FD78-4B52-818A-C166DC8C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6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117D-C290-40D6-BB59-B2D245310C8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1EA9-FD78-4B52-818A-C166DC8C3B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6688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117D-C290-40D6-BB59-B2D245310C8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1EA9-FD78-4B52-818A-C166DC8C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96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117D-C290-40D6-BB59-B2D245310C8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1EA9-FD78-4B52-818A-C166DC8C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06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117D-C290-40D6-BB59-B2D245310C8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1EA9-FD78-4B52-818A-C166DC8C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65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117D-C290-40D6-BB59-B2D245310C8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1EA9-FD78-4B52-818A-C166DC8C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4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117D-C290-40D6-BB59-B2D245310C8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1EA9-FD78-4B52-818A-C166DC8C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117D-C290-40D6-BB59-B2D245310C8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1EA9-FD78-4B52-818A-C166DC8C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9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117D-C290-40D6-BB59-B2D245310C8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1EA9-FD78-4B52-818A-C166DC8C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8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117D-C290-40D6-BB59-B2D245310C8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1EA9-FD78-4B52-818A-C166DC8C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9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117D-C290-40D6-BB59-B2D245310C8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1EA9-FD78-4B52-818A-C166DC8C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3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117D-C290-40D6-BB59-B2D245310C8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1EA9-FD78-4B52-818A-C166DC8C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29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117D-C290-40D6-BB59-B2D245310C8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1EA9-FD78-4B52-818A-C166DC8C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6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117D-C290-40D6-BB59-B2D245310C8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1EA9-FD78-4B52-818A-C166DC8C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3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117D-C290-40D6-BB59-B2D245310C8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1EA9-FD78-4B52-818A-C166DC8C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7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B94117D-C290-40D6-BB59-B2D245310C8E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E4E1EA9-FD78-4B52-818A-C166DC8C3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2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/>
              <a:t>Chapter 12</a:t>
            </a:r>
            <a:br>
              <a:rPr lang="en-US"/>
            </a:br>
            <a:r>
              <a:rPr lang="en-US" sz="4000"/>
              <a:t>Causal Arguments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07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97662" cy="1151965"/>
          </a:xfrm>
        </p:spPr>
        <p:txBody>
          <a:bodyPr>
            <a:normAutofit/>
          </a:bodyPr>
          <a:lstStyle/>
          <a:p>
            <a:r>
              <a:rPr lang="en-US"/>
              <a:t>Key Terms </a:t>
            </a:r>
            <a:br>
              <a:rPr lang="en-US"/>
            </a:br>
            <a:r>
              <a:rPr lang="en-US" sz="2200"/>
              <a:t>(258)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/>
              <a:t>Oversimplified cause</a:t>
            </a:r>
          </a:p>
          <a:p>
            <a:pPr lvl="1"/>
            <a:r>
              <a:rPr lang="en-US"/>
              <a:t>Look for the cause as if there is only one as opposed to multiple</a:t>
            </a:r>
          </a:p>
          <a:p>
            <a:pPr lvl="1"/>
            <a:r>
              <a:rPr lang="en-US"/>
              <a:t>Be careful with </a:t>
            </a:r>
            <a:r>
              <a:rPr lang="en-US" i="1"/>
              <a:t>all, most, some, the, in part </a:t>
            </a:r>
            <a:r>
              <a:rPr lang="en-US"/>
              <a:t>statements</a:t>
            </a:r>
          </a:p>
          <a:p>
            <a:pPr lvl="1"/>
            <a:endParaRPr lang="en-US" sz="900"/>
          </a:p>
          <a:p>
            <a:pPr lvl="1"/>
            <a:endParaRPr lang="en-US" sz="1000"/>
          </a:p>
          <a:p>
            <a:pPr marL="457200" lvl="1" indent="0">
              <a:buNone/>
            </a:pPr>
            <a:endParaRPr lang="en-US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55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Immediate and remote cause</a:t>
            </a:r>
          </a:p>
          <a:p>
            <a:pPr lvl="1"/>
            <a:r>
              <a:rPr lang="en-US"/>
              <a:t>Every causal chain extends backwards</a:t>
            </a:r>
          </a:p>
          <a:p>
            <a:pPr lvl="1"/>
            <a:r>
              <a:rPr lang="en-US"/>
              <a:t>Immediate: closest in time to event being examined</a:t>
            </a:r>
          </a:p>
          <a:p>
            <a:pPr lvl="1"/>
            <a:r>
              <a:rPr lang="en-US"/>
              <a:t>Remote: </a:t>
            </a:r>
          </a:p>
          <a:p>
            <a:pPr lvl="1"/>
            <a:endParaRPr lang="en-US" sz="900"/>
          </a:p>
          <a:p>
            <a:r>
              <a:rPr lang="en-US"/>
              <a:t>Precipitating and contributing cause</a:t>
            </a:r>
          </a:p>
          <a:p>
            <a:pPr lvl="1"/>
            <a:r>
              <a:rPr lang="en-US"/>
              <a:t>A main cause emerging out of a background of subsidiary causes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94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>
                <a:solidFill>
                  <a:prstClr val="black"/>
                </a:solidFill>
              </a:rPr>
              <a:t>Constraints</a:t>
            </a:r>
          </a:p>
          <a:p>
            <a:pPr lvl="1"/>
            <a:r>
              <a:rPr lang="en-US">
                <a:solidFill>
                  <a:prstClr val="black"/>
                </a:solidFill>
              </a:rPr>
              <a:t>A stabilizing factor</a:t>
            </a:r>
          </a:p>
          <a:p>
            <a:pPr lvl="1"/>
            <a:endParaRPr lang="en-US" sz="1400">
              <a:solidFill>
                <a:prstClr val="black"/>
              </a:solidFill>
            </a:endParaRPr>
          </a:p>
          <a:p>
            <a:pPr lvl="0"/>
            <a:r>
              <a:rPr lang="en-US">
                <a:solidFill>
                  <a:prstClr val="black"/>
                </a:solidFill>
              </a:rPr>
              <a:t>Necessary and sufficient causes</a:t>
            </a:r>
          </a:p>
          <a:p>
            <a:pPr lvl="1"/>
            <a:r>
              <a:rPr lang="en-US">
                <a:solidFill>
                  <a:prstClr val="black"/>
                </a:solidFill>
              </a:rPr>
              <a:t>Necessary: on that has to be present for a given effect to occur</a:t>
            </a:r>
          </a:p>
          <a:p>
            <a:pPr lvl="1"/>
            <a:r>
              <a:rPr lang="en-US">
                <a:solidFill>
                  <a:prstClr val="black"/>
                </a:solidFill>
              </a:rPr>
              <a:t>Sufficient: Always produces a guaranteed or given effect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23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Inductive Fallacies</a:t>
            </a:r>
            <a:br>
              <a:rPr lang="en-US"/>
            </a:br>
            <a:r>
              <a:rPr lang="en-US" sz="2200"/>
              <a:t>(259)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Post hoc (ego propter)</a:t>
            </a:r>
          </a:p>
          <a:p>
            <a:pPr lvl="1"/>
            <a:r>
              <a:rPr lang="en-US"/>
              <a:t>“after this, therefore because of this” mistakes sequence for cause.</a:t>
            </a:r>
          </a:p>
          <a:p>
            <a:pPr lvl="0"/>
            <a:r>
              <a:rPr lang="en-US">
                <a:solidFill>
                  <a:prstClr val="black"/>
                </a:solidFill>
              </a:rPr>
              <a:t>Hasty Generalization</a:t>
            </a:r>
          </a:p>
          <a:p>
            <a:pPr lvl="1"/>
            <a:r>
              <a:rPr lang="en-US">
                <a:solidFill>
                  <a:prstClr val="black"/>
                </a:solidFill>
              </a:rPr>
              <a:t>Generalization based on too few cases or too little consideration of alternative explanations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1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Kinds of Causal Arguments </a:t>
            </a:r>
            <a:br>
              <a:rPr lang="en-US"/>
            </a:br>
            <a:r>
              <a:rPr lang="en-US" sz="2200"/>
              <a:t>(250-251)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6330" y="1447800"/>
            <a:ext cx="7796030" cy="3311189"/>
          </a:xfrm>
        </p:spPr>
        <p:txBody>
          <a:bodyPr>
            <a:normAutofit/>
          </a:bodyPr>
          <a:lstStyle/>
          <a:p>
            <a:r>
              <a:rPr lang="en-US" sz="2600" b="1"/>
              <a:t>Speculation about possible causes</a:t>
            </a:r>
          </a:p>
          <a:p>
            <a:pPr lvl="1"/>
            <a:r>
              <a:rPr lang="en-US" sz="2600"/>
              <a:t>The cause impacts the solution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2480372"/>
              </p:ext>
            </p:extLst>
          </p:nvPr>
        </p:nvGraphicFramePr>
        <p:xfrm>
          <a:off x="228600" y="2743200"/>
          <a:ext cx="8610600" cy="3267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3545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Kinds of Causal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b="1"/>
              <a:t>Arguments for an unexpected or surprising cause</a:t>
            </a:r>
          </a:p>
          <a:p>
            <a:pPr lvl="1"/>
            <a:r>
              <a:rPr lang="en-US" sz="2800"/>
              <a:t>Persuade readers to see plausibility of an unexpected or surprising cause</a:t>
            </a:r>
          </a:p>
          <a:p>
            <a:r>
              <a:rPr lang="en-US"/>
              <a:t>Example: The dinosaurs became extinct because of an asteroid.</a:t>
            </a:r>
          </a:p>
        </p:txBody>
      </p:sp>
    </p:spTree>
    <p:extLst>
      <p:ext uri="{BB962C8B-B14F-4D97-AF65-F5344CB8AC3E}">
        <p14:creationId xmlns:p14="http://schemas.microsoft.com/office/powerpoint/2010/main" val="155647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719" y="12032"/>
            <a:ext cx="7797662" cy="1151965"/>
          </a:xfrm>
        </p:spPr>
        <p:txBody>
          <a:bodyPr/>
          <a:lstStyle/>
          <a:p>
            <a:r>
              <a:rPr lang="en-US" err="1"/>
              <a:t>kInds</a:t>
            </a:r>
            <a:r>
              <a:rPr lang="en-US"/>
              <a:t> of Causal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168008"/>
            <a:ext cx="7796030" cy="4876800"/>
          </a:xfrm>
        </p:spPr>
        <p:txBody>
          <a:bodyPr>
            <a:normAutofit fontScale="40000" lnSpcReduction="20000"/>
          </a:bodyPr>
          <a:lstStyle/>
          <a:p>
            <a:r>
              <a:rPr lang="en-US" sz="5100" b="1"/>
              <a:t>Prediction of consequences</a:t>
            </a:r>
          </a:p>
          <a:p>
            <a:pPr lvl="1"/>
            <a:r>
              <a:rPr lang="en-US" sz="5100"/>
              <a:t>Predicts the consequences of current, planned, or proposed actions or events.</a:t>
            </a:r>
          </a:p>
          <a:p>
            <a:pPr lvl="1"/>
            <a:r>
              <a:rPr lang="en-US" sz="5100"/>
              <a:t>Judge actions on whether their benefits outweigh the costs; ends justify the means</a:t>
            </a:r>
          </a:p>
          <a:p>
            <a:pPr lvl="1"/>
            <a:r>
              <a:rPr lang="en-US" sz="5100"/>
              <a:t>Just as a phenomenon can have multiple causes, it can also have multiple consequences</a:t>
            </a:r>
          </a:p>
          <a:p>
            <a:r>
              <a:rPr lang="en-US" sz="5300"/>
              <a:t>“Standardized testing will cause an increase in drop outs, a decrease in available electives, and will lead to teacher burn out.”</a:t>
            </a:r>
          </a:p>
          <a:p>
            <a:r>
              <a:rPr lang="en-US" sz="5300"/>
              <a:t>“The new northern high school will cause students to be more technologically savvy and it will increase teachers’ abilities to collaborate.”</a:t>
            </a:r>
          </a:p>
          <a:p>
            <a:endParaRPr lang="en-US" sz="53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9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/>
            </a:br>
            <a:r>
              <a:rPr lang="en-US"/>
              <a:t>Kinds of Phenomenon: One Time</a:t>
            </a:r>
            <a:br>
              <a:rPr lang="en-US"/>
            </a:br>
            <a:r>
              <a:rPr lang="en-US" sz="2200"/>
              <a:t>(254)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/>
              <a:t>Onetime</a:t>
            </a:r>
          </a:p>
          <a:p>
            <a:pPr lvl="1"/>
            <a:r>
              <a:rPr lang="en-US"/>
              <a:t>One must rely on the immediate evidence at hand, that can disappear</a:t>
            </a:r>
          </a:p>
          <a:p>
            <a:pPr lvl="1"/>
            <a:endParaRPr lang="en-US"/>
          </a:p>
          <a:p>
            <a:r>
              <a:rPr lang="en-US"/>
              <a:t>Mysterious disappearance of Malaysia airlines flight 370 in march 2014</a:t>
            </a:r>
          </a:p>
          <a:p>
            <a:r>
              <a:rPr lang="en-US"/>
              <a:t>2007 collapse of a bridge in Minneapolis</a:t>
            </a:r>
          </a:p>
          <a:p>
            <a:r>
              <a:rPr lang="en-US"/>
              <a:t>2017 best picture at the Oscars mix up</a:t>
            </a:r>
          </a:p>
          <a:p>
            <a:pPr lvl="1"/>
            <a:endParaRPr lang="en-US" sz="900"/>
          </a:p>
          <a:p>
            <a:pPr lvl="1"/>
            <a:endParaRPr lang="en-US" sz="900"/>
          </a:p>
          <a:p>
            <a:pPr marL="45720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86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Kinds of phenomenon: Recurring phenomenon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Recurring</a:t>
            </a:r>
          </a:p>
          <a:p>
            <a:pPr lvl="1"/>
            <a:r>
              <a:rPr lang="en-US"/>
              <a:t>One can study multiple cases, over time</a:t>
            </a:r>
          </a:p>
          <a:p>
            <a:pPr lvl="1"/>
            <a:r>
              <a:rPr lang="en-US"/>
              <a:t>Conduct interviews, make repeated observations, study conditions in which the puzzling phenomenon occurs</a:t>
            </a:r>
          </a:p>
          <a:p>
            <a:pPr lvl="1"/>
            <a:endParaRPr lang="en-US"/>
          </a:p>
          <a:p>
            <a:r>
              <a:rPr lang="en-US"/>
              <a:t>Examples:</a:t>
            </a:r>
          </a:p>
          <a:p>
            <a:pPr lvl="1"/>
            <a:r>
              <a:rPr lang="en-US"/>
              <a:t>Road rage</a:t>
            </a:r>
          </a:p>
          <a:p>
            <a:pPr lvl="1"/>
            <a:r>
              <a:rPr lang="en-US"/>
              <a:t>Overusing antibiotics reduces their effectiveness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44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Kinds of phenomenon: puzzling trend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>
                <a:solidFill>
                  <a:prstClr val="black"/>
                </a:solidFill>
              </a:rPr>
              <a:t>Puzzling Trend</a:t>
            </a:r>
          </a:p>
          <a:p>
            <a:r>
              <a:rPr lang="en-US" sz="3200">
                <a:solidFill>
                  <a:prstClr val="black"/>
                </a:solidFill>
              </a:rPr>
              <a:t>Examples:</a:t>
            </a:r>
          </a:p>
          <a:p>
            <a:pPr lvl="1"/>
            <a:r>
              <a:rPr lang="en-US" sz="3200">
                <a:solidFill>
                  <a:prstClr val="black"/>
                </a:solidFill>
              </a:rPr>
              <a:t>Decline of 2016-2017 football viewers</a:t>
            </a:r>
          </a:p>
          <a:p>
            <a:pPr lvl="1"/>
            <a:r>
              <a:rPr lang="en-US" sz="3200">
                <a:solidFill>
                  <a:prstClr val="black"/>
                </a:solidFill>
              </a:rPr>
              <a:t>Declining honeybee and bat populations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01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/>
            </a:br>
            <a:r>
              <a:rPr lang="en-US"/>
              <a:t>Methods for Arguing </a:t>
            </a:r>
            <a:br>
              <a:rPr lang="en-US"/>
            </a:br>
            <a:r>
              <a:rPr lang="en-US" sz="2200"/>
              <a:t>(254-257)</a:t>
            </a:r>
            <a:br>
              <a:rPr lang="en-US" sz="2200"/>
            </a:br>
            <a:endParaRPr lang="en-US" sz="220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/>
              <a:t>Identifies every link in the chain, showing how an initial cause leads step by step to an observed effect.</a:t>
            </a:r>
          </a:p>
          <a:p>
            <a:endParaRPr lang="en-US" sz="2800"/>
          </a:p>
          <a:p>
            <a:r>
              <a:rPr lang="en-US" sz="2800"/>
              <a:t>A            B           which causes c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514351" y="1905000"/>
            <a:ext cx="4040188" cy="639763"/>
          </a:xfrm>
        </p:spPr>
        <p:txBody>
          <a:bodyPr>
            <a:normAutofit/>
          </a:bodyPr>
          <a:lstStyle/>
          <a:p>
            <a:r>
              <a:rPr lang="en-US" sz="2800"/>
              <a:t>Explain Directly</a:t>
            </a:r>
          </a:p>
        </p:txBody>
      </p:sp>
      <p:sp>
        <p:nvSpPr>
          <p:cNvPr id="9" name="Right Arrow 8"/>
          <p:cNvSpPr/>
          <p:nvPr/>
        </p:nvSpPr>
        <p:spPr>
          <a:xfrm>
            <a:off x="1219200" y="4572000"/>
            <a:ext cx="3749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956" y="4539678"/>
            <a:ext cx="41799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0023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032"/>
            <a:ext cx="7797662" cy="1151965"/>
          </a:xfrm>
        </p:spPr>
        <p:txBody>
          <a:bodyPr/>
          <a:lstStyle/>
          <a:p>
            <a:r>
              <a:rPr lang="en-US"/>
              <a:t>Methods for arguing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914400"/>
            <a:ext cx="7796030" cy="5334000"/>
          </a:xfrm>
        </p:spPr>
        <p:txBody>
          <a:bodyPr>
            <a:normAutofit fontScale="47500" lnSpcReduction="20000"/>
          </a:bodyPr>
          <a:lstStyle/>
          <a:p>
            <a:r>
              <a:rPr lang="en-US" sz="5100"/>
              <a:t>Inductive Reasoning</a:t>
            </a:r>
          </a:p>
          <a:p>
            <a:r>
              <a:rPr lang="en-US" sz="5100"/>
              <a:t>Common Element</a:t>
            </a:r>
          </a:p>
          <a:p>
            <a:pPr lvl="1"/>
            <a:r>
              <a:rPr lang="en-US" sz="5100"/>
              <a:t>Can explain recurrences of the same phenomenon</a:t>
            </a:r>
          </a:p>
          <a:p>
            <a:pPr lvl="1"/>
            <a:endParaRPr lang="en-US" sz="5100"/>
          </a:p>
          <a:p>
            <a:r>
              <a:rPr lang="en-US" sz="5100"/>
              <a:t>Single Difference</a:t>
            </a:r>
          </a:p>
          <a:p>
            <a:pPr lvl="1"/>
            <a:r>
              <a:rPr lang="en-US" sz="5100"/>
              <a:t>May explain the appearance of a new phenomenon</a:t>
            </a:r>
          </a:p>
          <a:p>
            <a:pPr lvl="1"/>
            <a:endParaRPr lang="en-US" sz="5100"/>
          </a:p>
          <a:p>
            <a:r>
              <a:rPr lang="en-US" sz="5100"/>
              <a:t>Correlations</a:t>
            </a:r>
          </a:p>
          <a:p>
            <a:pPr lvl="1"/>
            <a:r>
              <a:rPr lang="en-US" sz="5100"/>
              <a:t>Two events or phenomena tend to occur together but doesn’t imply that one causes the other</a:t>
            </a:r>
          </a:p>
          <a:p>
            <a:pPr lvl="1"/>
            <a:r>
              <a:rPr lang="en-US" sz="5100"/>
              <a:t>Correlation is not causation – it simply implies possible causation. 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54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489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Impact</vt:lpstr>
      <vt:lpstr>Main Event</vt:lpstr>
      <vt:lpstr>Chapter 12 Causal Arguments</vt:lpstr>
      <vt:lpstr>Kinds of Causal Arguments  (250-251)</vt:lpstr>
      <vt:lpstr>Kinds of Causal arguments</vt:lpstr>
      <vt:lpstr>kInds of Causal Arguments</vt:lpstr>
      <vt:lpstr> Kinds of Phenomenon: One Time (254) </vt:lpstr>
      <vt:lpstr>Kinds of phenomenon: Recurring phenomenon</vt:lpstr>
      <vt:lpstr>Kinds of phenomenon: puzzling trend</vt:lpstr>
      <vt:lpstr> Methods for Arguing  (254-257) </vt:lpstr>
      <vt:lpstr>Methods for arguing</vt:lpstr>
      <vt:lpstr>Key Terms  (258)</vt:lpstr>
      <vt:lpstr>Key Terms</vt:lpstr>
      <vt:lpstr>Key terms</vt:lpstr>
      <vt:lpstr>Inductive Fallacies (259)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Causal Arguments</dc:title>
  <dc:creator>Geiger, Natalie</dc:creator>
  <cp:lastModifiedBy>Geiger, Natalie</cp:lastModifiedBy>
  <cp:revision>3</cp:revision>
  <dcterms:modified xsi:type="dcterms:W3CDTF">2017-03-07T14:58:16Z</dcterms:modified>
</cp:coreProperties>
</file>